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04.jpeg" ContentType="image/jpeg"/>
  <Override PartName="/ppt/media/image103.jpeg" ContentType="image/jpeg"/>
  <Override PartName="/ppt/media/image102.jpeg" ContentType="image/jpeg"/>
  <Override PartName="/ppt/media/image100.jpeg" ContentType="image/jpeg"/>
  <Override PartName="/ppt/media/image99.jpeg" ContentType="image/jpeg"/>
  <Override PartName="/ppt/media/image93.jpeg" ContentType="image/jpeg"/>
  <Override PartName="/ppt/media/image92.jpeg" ContentType="image/jpeg"/>
  <Override PartName="/ppt/media/image91.jpeg" ContentType="image/jpeg"/>
  <Override PartName="/ppt/media/image89.jpeg" ContentType="image/jpeg"/>
  <Override PartName="/ppt/media/image86.jpeg" ContentType="image/jpeg"/>
  <Override PartName="/ppt/media/image82.jpeg" ContentType="image/jpeg"/>
  <Override PartName="/ppt/media/image81.jpeg" ContentType="image/jpeg"/>
  <Override PartName="/ppt/media/image80.jpeg" ContentType="image/jpeg"/>
  <Override PartName="/ppt/media/image36.jpeg" ContentType="image/jpeg"/>
  <Override PartName="/ppt/media/image69.jpeg" ContentType="image/jpeg"/>
  <Override PartName="/ppt/media/image88.jpeg" ContentType="image/jpeg"/>
  <Override PartName="/ppt/media/image29.jpeg" ContentType="image/jpeg"/>
  <Override PartName="/ppt/media/image87.jpeg" ContentType="image/jpeg"/>
  <Override PartName="/ppt/media/image28.jpeg" ContentType="image/jpeg"/>
  <Override PartName="/ppt/media/image16.png" ContentType="image/png"/>
  <Override PartName="/ppt/media/image84.jpeg" ContentType="image/jpeg"/>
  <Override PartName="/ppt/media/image25.jpeg" ContentType="image/jpeg"/>
  <Override PartName="/ppt/media/image105.png" ContentType="image/png"/>
  <Override PartName="/ppt/media/image6.png" ContentType="image/png"/>
  <Override PartName="/ppt/media/image71.jpeg" ContentType="image/jpeg"/>
  <Override PartName="/ppt/media/image5.png" ContentType="image/png"/>
  <Override PartName="/ppt/media/image42.jpeg" ContentType="image/jpeg"/>
  <Override PartName="/ppt/media/image4.png" ContentType="image/png"/>
  <Override PartName="/ppt/media/image53.jpeg" ContentType="image/jpeg"/>
  <Override PartName="/ppt/media/image3.png" ContentType="image/png"/>
  <Override PartName="/ppt/media/image1.png" ContentType="image/png"/>
  <Override PartName="/ppt/media/image73.jpeg" ContentType="image/jpeg"/>
  <Override PartName="/ppt/media/image2.png" ContentType="image/png"/>
  <Override PartName="/ppt/media/image7.png" ContentType="image/png"/>
  <Override PartName="/ppt/media/image83.jpeg" ContentType="image/jpeg"/>
  <Override PartName="/ppt/media/image24.jpeg" ContentType="image/jpeg"/>
  <Override PartName="/ppt/media/image8.png" ContentType="image/png"/>
  <Override PartName="/ppt/media/image9.png" ContentType="image/png"/>
  <Override PartName="/ppt/media/image51.jpeg" ContentType="image/jpeg"/>
  <Override PartName="/ppt/media/image35.png" ContentType="image/png"/>
  <Override PartName="/ppt/media/image101.jpeg" ContentType="image/jpeg"/>
  <Override PartName="/ppt/media/image34.png" ContentType="image/png"/>
  <Override PartName="/ppt/media/image33.png" ContentType="image/png"/>
  <Override PartName="/ppt/media/image58.png" ContentType="image/png"/>
  <Override PartName="/ppt/media/image96.jpeg" ContentType="image/jpeg"/>
  <Override PartName="/ppt/media/image32.png" ContentType="image/png"/>
  <Override PartName="/ppt/media/image31.png" ContentType="image/png"/>
  <Override PartName="/ppt/media/image56.png" ContentType="image/png"/>
  <Override PartName="/ppt/media/image55.png" ContentType="image/png"/>
  <Override PartName="/ppt/media/image27.png" ContentType="image/png"/>
  <Override PartName="/ppt/media/image23.png" ContentType="image/png"/>
  <Override PartName="/ppt/media/image95.jpeg" ContentType="image/jpeg"/>
  <Override PartName="/ppt/media/image22.png" ContentType="image/png"/>
  <Override PartName="/ppt/media/image21.png" ContentType="image/png"/>
  <Override PartName="/ppt/media/image90.jpeg" ContentType="image/jpeg"/>
  <Override PartName="/ppt/media/image19.png" ContentType="image/png"/>
  <Override PartName="/ppt/media/image85.jpeg" ContentType="image/jpeg"/>
  <Override PartName="/ppt/media/image26.jpeg" ContentType="image/jpeg"/>
  <Override PartName="/ppt/media/image18.png" ContentType="image/png"/>
  <Override PartName="/ppt/media/image17.png" ContentType="image/png"/>
  <Override PartName="/ppt/media/image15.png" ContentType="image/png"/>
  <Override PartName="/ppt/media/image11.png" ContentType="image/png"/>
  <Override PartName="/ppt/media/image94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37.jpeg" ContentType="image/jpeg"/>
  <Override PartName="/ppt/media/image97.jpeg" ContentType="image/jpeg"/>
  <Override PartName="/ppt/media/image38.jpeg" ContentType="image/jpeg"/>
  <Override PartName="/ppt/media/image98.jpeg" ContentType="image/jpeg"/>
  <Override PartName="/ppt/media/image39.jpeg" ContentType="image/jpeg"/>
  <Override PartName="/ppt/media/image66.jpeg" ContentType="image/jpeg"/>
  <Override PartName="/ppt/media/image79.jpeg" ContentType="image/jpeg"/>
  <Override PartName="/ppt/media/image65.jpeg" ContentType="image/jpeg"/>
  <Override PartName="/ppt/media/image40.png" ContentType="image/png"/>
  <Override PartName="/ppt/media/image41.jpeg" ContentType="image/jpeg"/>
  <Override PartName="/ppt/media/image60.jpeg" ContentType="image/jpeg"/>
  <Override PartName="/ppt/media/image74.jpeg" ContentType="image/jpeg"/>
  <Override PartName="/ppt/media/image57.jpeg" ContentType="image/jpeg"/>
  <Override PartName="/ppt/media/image43.jpeg" ContentType="image/jpeg"/>
  <Override PartName="/ppt/media/image68.jpeg" ContentType="image/jpeg"/>
  <Override PartName="/ppt/media/image70.png" ContentType="image/png"/>
  <Override PartName="/ppt/media/image44.jpeg" ContentType="image/jpeg"/>
  <Override PartName="/ppt/media/image59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2.jpeg" ContentType="image/jpeg"/>
  <Override PartName="/ppt/media/image54.jpeg" ContentType="image/jpeg"/>
  <Override PartName="/ppt/media/image67.jpeg" ContentType="image/jpeg"/>
  <Override PartName="/ppt/media/image72.jpeg" ContentType="image/jpeg"/>
  <Override PartName="/ppt/media/image61.jpeg" ContentType="image/jpeg"/>
  <Override PartName="/ppt/media/image75.jpeg" ContentType="image/jpeg"/>
  <Override PartName="/ppt/media/image62.jpeg" ContentType="image/jpeg"/>
  <Override PartName="/ppt/media/image10.png" ContentType="image/png"/>
  <Override PartName="/ppt/media/image76.jpeg" ContentType="image/jpeg"/>
  <Override PartName="/ppt/media/image20.png" ContentType="image/png"/>
  <Override PartName="/ppt/media/image63.jpeg" ContentType="image/jpeg"/>
  <Override PartName="/ppt/media/image77.jpeg" ContentType="image/jpeg"/>
  <Override PartName="/ppt/media/image30.png" ContentType="image/png"/>
  <Override PartName="/ppt/media/image64.jpeg" ContentType="image/jpeg"/>
  <Override PartName="/ppt/media/image78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320000"/>
            <a:ext cx="502200" cy="10782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200" cy="10782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4320000"/>
            <a:ext cx="502200" cy="10782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vimeo.com/309840953" TargetMode="External"/><Relationship Id="rId2" Type="http://schemas.openxmlformats.org/officeDocument/2006/relationships/hyperlink" Target="https://www.youtube.com/watch?v=pW6nZXeWlGM" TargetMode="External"/><Relationship Id="rId3" Type="http://schemas.openxmlformats.org/officeDocument/2006/relationships/hyperlink" Target="https://www.youtube.com/watch?v=PCBTZh41Ris" TargetMode="External"/><Relationship Id="rId4" Type="http://schemas.openxmlformats.org/officeDocument/2006/relationships/hyperlink" Target="https://vimeo.com/309841177" TargetMode="External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jpeg"/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7" Type="http://schemas.openxmlformats.org/officeDocument/2006/relationships/image" Target="../media/image78.jpe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image" Target="../media/image81.jpeg"/><Relationship Id="rId4" Type="http://schemas.openxmlformats.org/officeDocument/2006/relationships/image" Target="../media/image82.jpeg"/><Relationship Id="rId5" Type="http://schemas.openxmlformats.org/officeDocument/2006/relationships/image" Target="../media/image83.jpeg"/><Relationship Id="rId6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jpe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jpeg"/><Relationship Id="rId3" Type="http://schemas.openxmlformats.org/officeDocument/2006/relationships/image" Target="../media/image88.jpeg"/><Relationship Id="rId4" Type="http://schemas.openxmlformats.org/officeDocument/2006/relationships/image" Target="../media/image89.jpeg"/><Relationship Id="rId5" Type="http://schemas.openxmlformats.org/officeDocument/2006/relationships/image" Target="../media/image90.jpeg"/><Relationship Id="rId6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5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jpe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5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jpeg"/><Relationship Id="rId3" Type="http://schemas.openxmlformats.org/officeDocument/2006/relationships/image" Target="../media/image103.jpeg"/><Relationship Id="rId4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792000" y="4104000"/>
            <a:ext cx="8566200" cy="14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 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792000" y="5904000"/>
            <a:ext cx="8566200" cy="98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766560" y="1005840"/>
            <a:ext cx="3019320" cy="274176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627120" y="891720"/>
            <a:ext cx="6134400" cy="22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 </a:t>
            </a:r>
            <a:r>
              <a:rPr b="1" lang="en-US" sz="4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Deep Learning In </a:t>
            </a:r>
            <a:br/>
            <a:r>
              <a:rPr b="1" lang="en-US" sz="48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Computer Vision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6724080" y="5680800"/>
            <a:ext cx="335520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  <a:ea typeface="DejaVu Sans"/>
              </a:rPr>
              <a:t>Md Mahedi Hasan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963360" y="3474720"/>
            <a:ext cx="5801760" cy="377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749040" y="274320"/>
            <a:ext cx="2558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Computation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4572000" y="1097280"/>
            <a:ext cx="5485320" cy="274140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182880" y="3828960"/>
            <a:ext cx="5576040" cy="34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4108680" y="5136840"/>
            <a:ext cx="152280" cy="14832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4" y="416"/>
                </a:moveTo>
                <a:cubicBezTo>
                  <a:pt x="271" y="416"/>
                  <a:pt x="325" y="394"/>
                  <a:pt x="365" y="355"/>
                </a:cubicBezTo>
                <a:cubicBezTo>
                  <a:pt x="405" y="316"/>
                  <a:pt x="427" y="264"/>
                  <a:pt x="427" y="209"/>
                </a:cubicBezTo>
                <a:cubicBezTo>
                  <a:pt x="427" y="154"/>
                  <a:pt x="405" y="100"/>
                  <a:pt x="365" y="61"/>
                </a:cubicBezTo>
                <a:cubicBezTo>
                  <a:pt x="325" y="22"/>
                  <a:pt x="271" y="0"/>
                  <a:pt x="214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3" y="100"/>
                  <a:pt x="0" y="154"/>
                  <a:pt x="0" y="209"/>
                </a:cubicBezTo>
                <a:cubicBezTo>
                  <a:pt x="0" y="264"/>
                  <a:pt x="23" y="316"/>
                  <a:pt x="63" y="355"/>
                </a:cubicBezTo>
                <a:cubicBezTo>
                  <a:pt x="102" y="394"/>
                  <a:pt x="157" y="416"/>
                  <a:pt x="214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"/>
          <p:cNvSpPr/>
          <p:nvPr/>
        </p:nvSpPr>
        <p:spPr>
          <a:xfrm>
            <a:off x="7321680" y="4071240"/>
            <a:ext cx="152280" cy="14796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4" y="415"/>
                </a:moveTo>
                <a:cubicBezTo>
                  <a:pt x="271" y="415"/>
                  <a:pt x="325" y="394"/>
                  <a:pt x="365" y="355"/>
                </a:cubicBezTo>
                <a:cubicBezTo>
                  <a:pt x="405" y="316"/>
                  <a:pt x="427" y="264"/>
                  <a:pt x="427" y="208"/>
                </a:cubicBezTo>
                <a:cubicBezTo>
                  <a:pt x="427" y="153"/>
                  <a:pt x="405" y="100"/>
                  <a:pt x="365" y="61"/>
                </a:cubicBezTo>
                <a:cubicBezTo>
                  <a:pt x="325" y="22"/>
                  <a:pt x="271" y="0"/>
                  <a:pt x="214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3" y="100"/>
                  <a:pt x="0" y="153"/>
                  <a:pt x="0" y="208"/>
                </a:cubicBezTo>
                <a:cubicBezTo>
                  <a:pt x="0" y="264"/>
                  <a:pt x="23" y="316"/>
                  <a:pt x="63" y="355"/>
                </a:cubicBezTo>
                <a:cubicBezTo>
                  <a:pt x="102" y="394"/>
                  <a:pt x="157" y="415"/>
                  <a:pt x="214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"/>
          <p:cNvSpPr/>
          <p:nvPr/>
        </p:nvSpPr>
        <p:spPr>
          <a:xfrm>
            <a:off x="7995600" y="3607920"/>
            <a:ext cx="152280" cy="14832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4" y="416"/>
                </a:moveTo>
                <a:cubicBezTo>
                  <a:pt x="270" y="416"/>
                  <a:pt x="324" y="394"/>
                  <a:pt x="364" y="355"/>
                </a:cubicBezTo>
                <a:cubicBezTo>
                  <a:pt x="404" y="316"/>
                  <a:pt x="427" y="264"/>
                  <a:pt x="427" y="208"/>
                </a:cubicBezTo>
                <a:cubicBezTo>
                  <a:pt x="427" y="153"/>
                  <a:pt x="404" y="100"/>
                  <a:pt x="364" y="61"/>
                </a:cubicBezTo>
                <a:cubicBezTo>
                  <a:pt x="324" y="22"/>
                  <a:pt x="270" y="0"/>
                  <a:pt x="214" y="0"/>
                </a:cubicBezTo>
                <a:cubicBezTo>
                  <a:pt x="157" y="0"/>
                  <a:pt x="103" y="22"/>
                  <a:pt x="64" y="61"/>
                </a:cubicBezTo>
                <a:cubicBezTo>
                  <a:pt x="24" y="100"/>
                  <a:pt x="0" y="153"/>
                  <a:pt x="0" y="208"/>
                </a:cubicBezTo>
                <a:cubicBezTo>
                  <a:pt x="0" y="264"/>
                  <a:pt x="24" y="316"/>
                  <a:pt x="64" y="355"/>
                </a:cubicBezTo>
                <a:cubicBezTo>
                  <a:pt x="103" y="394"/>
                  <a:pt x="157" y="416"/>
                  <a:pt x="214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4"/>
          <p:cNvSpPr/>
          <p:nvPr/>
        </p:nvSpPr>
        <p:spPr>
          <a:xfrm>
            <a:off x="7892280" y="3271320"/>
            <a:ext cx="152280" cy="14796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3" y="415"/>
                </a:moveTo>
                <a:cubicBezTo>
                  <a:pt x="269" y="415"/>
                  <a:pt x="324" y="393"/>
                  <a:pt x="364" y="354"/>
                </a:cubicBezTo>
                <a:cubicBezTo>
                  <a:pt x="404" y="315"/>
                  <a:pt x="427" y="262"/>
                  <a:pt x="427" y="207"/>
                </a:cubicBezTo>
                <a:cubicBezTo>
                  <a:pt x="427" y="152"/>
                  <a:pt x="404" y="99"/>
                  <a:pt x="364" y="60"/>
                </a:cubicBezTo>
                <a:cubicBezTo>
                  <a:pt x="324" y="21"/>
                  <a:pt x="269" y="0"/>
                  <a:pt x="213" y="0"/>
                </a:cubicBezTo>
                <a:cubicBezTo>
                  <a:pt x="157" y="0"/>
                  <a:pt x="102" y="21"/>
                  <a:pt x="62" y="60"/>
                </a:cubicBezTo>
                <a:cubicBezTo>
                  <a:pt x="22" y="99"/>
                  <a:pt x="0" y="152"/>
                  <a:pt x="0" y="207"/>
                </a:cubicBezTo>
                <a:cubicBezTo>
                  <a:pt x="0" y="262"/>
                  <a:pt x="22" y="315"/>
                  <a:pt x="62" y="354"/>
                </a:cubicBezTo>
                <a:cubicBezTo>
                  <a:pt x="102" y="393"/>
                  <a:pt x="157" y="415"/>
                  <a:pt x="213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5"/>
          <p:cNvSpPr/>
          <p:nvPr/>
        </p:nvSpPr>
        <p:spPr>
          <a:xfrm>
            <a:off x="7892280" y="4107960"/>
            <a:ext cx="152280" cy="14796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3" y="415"/>
                </a:moveTo>
                <a:cubicBezTo>
                  <a:pt x="269" y="415"/>
                  <a:pt x="324" y="394"/>
                  <a:pt x="364" y="355"/>
                </a:cubicBezTo>
                <a:cubicBezTo>
                  <a:pt x="404" y="316"/>
                  <a:pt x="427" y="264"/>
                  <a:pt x="427" y="208"/>
                </a:cubicBezTo>
                <a:cubicBezTo>
                  <a:pt x="427" y="154"/>
                  <a:pt x="404" y="101"/>
                  <a:pt x="364" y="61"/>
                </a:cubicBezTo>
                <a:cubicBezTo>
                  <a:pt x="324" y="22"/>
                  <a:pt x="269" y="0"/>
                  <a:pt x="213" y="0"/>
                </a:cubicBezTo>
                <a:cubicBezTo>
                  <a:pt x="157" y="0"/>
                  <a:pt x="102" y="22"/>
                  <a:pt x="62" y="61"/>
                </a:cubicBezTo>
                <a:cubicBezTo>
                  <a:pt x="22" y="101"/>
                  <a:pt x="0" y="154"/>
                  <a:pt x="0" y="208"/>
                </a:cubicBezTo>
                <a:cubicBezTo>
                  <a:pt x="0" y="264"/>
                  <a:pt x="22" y="316"/>
                  <a:pt x="62" y="355"/>
                </a:cubicBezTo>
                <a:cubicBezTo>
                  <a:pt x="102" y="394"/>
                  <a:pt x="157" y="415"/>
                  <a:pt x="213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6"/>
          <p:cNvSpPr/>
          <p:nvPr/>
        </p:nvSpPr>
        <p:spPr>
          <a:xfrm>
            <a:off x="7943760" y="3063240"/>
            <a:ext cx="152280" cy="14832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4" y="416"/>
                </a:moveTo>
                <a:cubicBezTo>
                  <a:pt x="270" y="416"/>
                  <a:pt x="325" y="394"/>
                  <a:pt x="365" y="355"/>
                </a:cubicBezTo>
                <a:cubicBezTo>
                  <a:pt x="405" y="316"/>
                  <a:pt x="427" y="264"/>
                  <a:pt x="427" y="208"/>
                </a:cubicBezTo>
                <a:cubicBezTo>
                  <a:pt x="427" y="154"/>
                  <a:pt x="405" y="101"/>
                  <a:pt x="365" y="61"/>
                </a:cubicBezTo>
                <a:cubicBezTo>
                  <a:pt x="325" y="22"/>
                  <a:pt x="270" y="0"/>
                  <a:pt x="214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3" y="101"/>
                  <a:pt x="0" y="154"/>
                  <a:pt x="0" y="208"/>
                </a:cubicBezTo>
                <a:cubicBezTo>
                  <a:pt x="0" y="264"/>
                  <a:pt x="23" y="316"/>
                  <a:pt x="63" y="355"/>
                </a:cubicBezTo>
                <a:cubicBezTo>
                  <a:pt x="102" y="394"/>
                  <a:pt x="157" y="416"/>
                  <a:pt x="214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7"/>
          <p:cNvSpPr/>
          <p:nvPr/>
        </p:nvSpPr>
        <p:spPr>
          <a:xfrm>
            <a:off x="8151120" y="3616920"/>
            <a:ext cx="152280" cy="14796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4" y="415"/>
                </a:moveTo>
                <a:cubicBezTo>
                  <a:pt x="270" y="415"/>
                  <a:pt x="324" y="394"/>
                  <a:pt x="365" y="354"/>
                </a:cubicBezTo>
                <a:cubicBezTo>
                  <a:pt x="405" y="316"/>
                  <a:pt x="427" y="263"/>
                  <a:pt x="427" y="207"/>
                </a:cubicBezTo>
                <a:cubicBezTo>
                  <a:pt x="427" y="152"/>
                  <a:pt x="405" y="99"/>
                  <a:pt x="365" y="60"/>
                </a:cubicBezTo>
                <a:cubicBezTo>
                  <a:pt x="324" y="21"/>
                  <a:pt x="270" y="0"/>
                  <a:pt x="214" y="0"/>
                </a:cubicBezTo>
                <a:cubicBezTo>
                  <a:pt x="157" y="0"/>
                  <a:pt x="103" y="21"/>
                  <a:pt x="64" y="60"/>
                </a:cubicBezTo>
                <a:cubicBezTo>
                  <a:pt x="24" y="99"/>
                  <a:pt x="0" y="152"/>
                  <a:pt x="0" y="207"/>
                </a:cubicBezTo>
                <a:cubicBezTo>
                  <a:pt x="0" y="263"/>
                  <a:pt x="24" y="316"/>
                  <a:pt x="64" y="354"/>
                </a:cubicBezTo>
                <a:cubicBezTo>
                  <a:pt x="103" y="394"/>
                  <a:pt x="157" y="415"/>
                  <a:pt x="214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8"/>
          <p:cNvSpPr/>
          <p:nvPr/>
        </p:nvSpPr>
        <p:spPr>
          <a:xfrm>
            <a:off x="8151120" y="3505320"/>
            <a:ext cx="152280" cy="14796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4" y="415"/>
                </a:moveTo>
                <a:cubicBezTo>
                  <a:pt x="270" y="415"/>
                  <a:pt x="324" y="394"/>
                  <a:pt x="365" y="355"/>
                </a:cubicBezTo>
                <a:cubicBezTo>
                  <a:pt x="405" y="316"/>
                  <a:pt x="427" y="264"/>
                  <a:pt x="427" y="208"/>
                </a:cubicBezTo>
                <a:cubicBezTo>
                  <a:pt x="427" y="154"/>
                  <a:pt x="405" y="100"/>
                  <a:pt x="365" y="61"/>
                </a:cubicBezTo>
                <a:cubicBezTo>
                  <a:pt x="324" y="22"/>
                  <a:pt x="270" y="0"/>
                  <a:pt x="214" y="0"/>
                </a:cubicBezTo>
                <a:cubicBezTo>
                  <a:pt x="157" y="0"/>
                  <a:pt x="103" y="22"/>
                  <a:pt x="64" y="61"/>
                </a:cubicBezTo>
                <a:cubicBezTo>
                  <a:pt x="24" y="100"/>
                  <a:pt x="0" y="154"/>
                  <a:pt x="0" y="208"/>
                </a:cubicBezTo>
                <a:cubicBezTo>
                  <a:pt x="0" y="264"/>
                  <a:pt x="24" y="316"/>
                  <a:pt x="64" y="355"/>
                </a:cubicBezTo>
                <a:cubicBezTo>
                  <a:pt x="103" y="394"/>
                  <a:pt x="157" y="415"/>
                  <a:pt x="214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9"/>
          <p:cNvSpPr/>
          <p:nvPr/>
        </p:nvSpPr>
        <p:spPr>
          <a:xfrm>
            <a:off x="6700320" y="5866200"/>
            <a:ext cx="152280" cy="14796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3" y="415"/>
                </a:moveTo>
                <a:cubicBezTo>
                  <a:pt x="270" y="415"/>
                  <a:pt x="324" y="394"/>
                  <a:pt x="364" y="355"/>
                </a:cubicBezTo>
                <a:cubicBezTo>
                  <a:pt x="404" y="316"/>
                  <a:pt x="427" y="264"/>
                  <a:pt x="427" y="208"/>
                </a:cubicBezTo>
                <a:cubicBezTo>
                  <a:pt x="427" y="153"/>
                  <a:pt x="404" y="100"/>
                  <a:pt x="364" y="61"/>
                </a:cubicBezTo>
                <a:cubicBezTo>
                  <a:pt x="324" y="22"/>
                  <a:pt x="270" y="0"/>
                  <a:pt x="213" y="0"/>
                </a:cubicBezTo>
                <a:cubicBezTo>
                  <a:pt x="157" y="0"/>
                  <a:pt x="102" y="22"/>
                  <a:pt x="62" y="61"/>
                </a:cubicBezTo>
                <a:cubicBezTo>
                  <a:pt x="22" y="100"/>
                  <a:pt x="0" y="153"/>
                  <a:pt x="0" y="208"/>
                </a:cubicBezTo>
                <a:cubicBezTo>
                  <a:pt x="0" y="264"/>
                  <a:pt x="22" y="316"/>
                  <a:pt x="62" y="355"/>
                </a:cubicBezTo>
                <a:cubicBezTo>
                  <a:pt x="102" y="394"/>
                  <a:pt x="157" y="415"/>
                  <a:pt x="213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0"/>
          <p:cNvSpPr/>
          <p:nvPr/>
        </p:nvSpPr>
        <p:spPr>
          <a:xfrm>
            <a:off x="5352480" y="5924160"/>
            <a:ext cx="152280" cy="14796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4" y="415"/>
                </a:moveTo>
                <a:cubicBezTo>
                  <a:pt x="270" y="415"/>
                  <a:pt x="324" y="394"/>
                  <a:pt x="365" y="354"/>
                </a:cubicBezTo>
                <a:cubicBezTo>
                  <a:pt x="405" y="316"/>
                  <a:pt x="427" y="263"/>
                  <a:pt x="427" y="208"/>
                </a:cubicBezTo>
                <a:cubicBezTo>
                  <a:pt x="427" y="153"/>
                  <a:pt x="405" y="100"/>
                  <a:pt x="365" y="61"/>
                </a:cubicBezTo>
                <a:cubicBezTo>
                  <a:pt x="324" y="21"/>
                  <a:pt x="270" y="0"/>
                  <a:pt x="214" y="0"/>
                </a:cubicBezTo>
                <a:cubicBezTo>
                  <a:pt x="157" y="0"/>
                  <a:pt x="102" y="21"/>
                  <a:pt x="63" y="61"/>
                </a:cubicBezTo>
                <a:cubicBezTo>
                  <a:pt x="23" y="100"/>
                  <a:pt x="0" y="153"/>
                  <a:pt x="0" y="208"/>
                </a:cubicBezTo>
                <a:cubicBezTo>
                  <a:pt x="0" y="263"/>
                  <a:pt x="23" y="316"/>
                  <a:pt x="63" y="354"/>
                </a:cubicBezTo>
                <a:cubicBezTo>
                  <a:pt x="102" y="394"/>
                  <a:pt x="157" y="415"/>
                  <a:pt x="214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1"/>
          <p:cNvSpPr/>
          <p:nvPr/>
        </p:nvSpPr>
        <p:spPr>
          <a:xfrm>
            <a:off x="2243160" y="4673880"/>
            <a:ext cx="152280" cy="147960"/>
          </a:xfrm>
          <a:custGeom>
            <a:avLst/>
            <a:gdLst/>
            <a:ahLst/>
            <a:rect l="l" t="t" r="r" b="b"/>
            <a:pathLst>
              <a:path w="428" h="416">
                <a:moveTo>
                  <a:pt x="213" y="415"/>
                </a:moveTo>
                <a:cubicBezTo>
                  <a:pt x="270" y="415"/>
                  <a:pt x="324" y="394"/>
                  <a:pt x="364" y="355"/>
                </a:cubicBezTo>
                <a:cubicBezTo>
                  <a:pt x="404" y="316"/>
                  <a:pt x="427" y="264"/>
                  <a:pt x="427" y="208"/>
                </a:cubicBezTo>
                <a:cubicBezTo>
                  <a:pt x="427" y="153"/>
                  <a:pt x="404" y="100"/>
                  <a:pt x="364" y="61"/>
                </a:cubicBezTo>
                <a:cubicBezTo>
                  <a:pt x="324" y="22"/>
                  <a:pt x="270" y="0"/>
                  <a:pt x="213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2" y="100"/>
                  <a:pt x="0" y="153"/>
                  <a:pt x="0" y="208"/>
                </a:cubicBezTo>
                <a:cubicBezTo>
                  <a:pt x="0" y="264"/>
                  <a:pt x="22" y="316"/>
                  <a:pt x="63" y="355"/>
                </a:cubicBezTo>
                <a:cubicBezTo>
                  <a:pt x="102" y="394"/>
                  <a:pt x="157" y="415"/>
                  <a:pt x="213" y="415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2"/>
          <p:cNvSpPr/>
          <p:nvPr/>
        </p:nvSpPr>
        <p:spPr>
          <a:xfrm>
            <a:off x="6907320" y="2439360"/>
            <a:ext cx="152280" cy="14832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3" y="416"/>
                </a:moveTo>
                <a:cubicBezTo>
                  <a:pt x="270" y="416"/>
                  <a:pt x="324" y="394"/>
                  <a:pt x="364" y="355"/>
                </a:cubicBezTo>
                <a:cubicBezTo>
                  <a:pt x="404" y="316"/>
                  <a:pt x="427" y="264"/>
                  <a:pt x="427" y="209"/>
                </a:cubicBezTo>
                <a:cubicBezTo>
                  <a:pt x="427" y="153"/>
                  <a:pt x="404" y="100"/>
                  <a:pt x="364" y="61"/>
                </a:cubicBezTo>
                <a:cubicBezTo>
                  <a:pt x="324" y="22"/>
                  <a:pt x="270" y="0"/>
                  <a:pt x="213" y="0"/>
                </a:cubicBezTo>
                <a:cubicBezTo>
                  <a:pt x="157" y="0"/>
                  <a:pt x="102" y="22"/>
                  <a:pt x="63" y="61"/>
                </a:cubicBezTo>
                <a:cubicBezTo>
                  <a:pt x="22" y="100"/>
                  <a:pt x="0" y="153"/>
                  <a:pt x="0" y="209"/>
                </a:cubicBezTo>
                <a:cubicBezTo>
                  <a:pt x="0" y="264"/>
                  <a:pt x="22" y="316"/>
                  <a:pt x="63" y="355"/>
                </a:cubicBezTo>
                <a:cubicBezTo>
                  <a:pt x="102" y="394"/>
                  <a:pt x="157" y="416"/>
                  <a:pt x="213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13"/>
          <p:cNvSpPr/>
          <p:nvPr/>
        </p:nvSpPr>
        <p:spPr>
          <a:xfrm>
            <a:off x="8151120" y="2193120"/>
            <a:ext cx="152280" cy="148320"/>
          </a:xfrm>
          <a:custGeom>
            <a:avLst/>
            <a:gdLst/>
            <a:ahLst/>
            <a:rect l="l" t="t" r="r" b="b"/>
            <a:pathLst>
              <a:path w="428" h="417">
                <a:moveTo>
                  <a:pt x="214" y="416"/>
                </a:moveTo>
                <a:cubicBezTo>
                  <a:pt x="270" y="416"/>
                  <a:pt x="324" y="394"/>
                  <a:pt x="365" y="355"/>
                </a:cubicBezTo>
                <a:cubicBezTo>
                  <a:pt x="405" y="316"/>
                  <a:pt x="427" y="264"/>
                  <a:pt x="427" y="209"/>
                </a:cubicBezTo>
                <a:cubicBezTo>
                  <a:pt x="427" y="154"/>
                  <a:pt x="405" y="101"/>
                  <a:pt x="365" y="62"/>
                </a:cubicBezTo>
                <a:cubicBezTo>
                  <a:pt x="324" y="22"/>
                  <a:pt x="270" y="0"/>
                  <a:pt x="214" y="0"/>
                </a:cubicBezTo>
                <a:cubicBezTo>
                  <a:pt x="157" y="0"/>
                  <a:pt x="103" y="22"/>
                  <a:pt x="64" y="62"/>
                </a:cubicBezTo>
                <a:cubicBezTo>
                  <a:pt x="24" y="101"/>
                  <a:pt x="0" y="154"/>
                  <a:pt x="0" y="209"/>
                </a:cubicBezTo>
                <a:cubicBezTo>
                  <a:pt x="0" y="264"/>
                  <a:pt x="24" y="316"/>
                  <a:pt x="64" y="355"/>
                </a:cubicBezTo>
                <a:cubicBezTo>
                  <a:pt x="103" y="394"/>
                  <a:pt x="157" y="416"/>
                  <a:pt x="214" y="416"/>
                </a:cubicBezTo>
              </a:path>
            </a:pathLst>
          </a:custGeom>
          <a:solidFill>
            <a:srgbClr val="0000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Line 14"/>
          <p:cNvSpPr/>
          <p:nvPr/>
        </p:nvSpPr>
        <p:spPr>
          <a:xfrm>
            <a:off x="1283040" y="2190240"/>
            <a:ext cx="8292240" cy="360"/>
          </a:xfrm>
          <a:prstGeom prst="line">
            <a:avLst/>
          </a:prstGeom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Line 15"/>
          <p:cNvSpPr/>
          <p:nvPr/>
        </p:nvSpPr>
        <p:spPr>
          <a:xfrm flipV="1">
            <a:off x="9575280" y="2190240"/>
            <a:ext cx="360" cy="4168800"/>
          </a:xfrm>
          <a:prstGeom prst="line">
            <a:avLst/>
          </a:prstGeom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Line 16"/>
          <p:cNvSpPr/>
          <p:nvPr/>
        </p:nvSpPr>
        <p:spPr>
          <a:xfrm>
            <a:off x="1283040" y="6359040"/>
            <a:ext cx="8292240" cy="360"/>
          </a:xfrm>
          <a:prstGeom prst="line">
            <a:avLst/>
          </a:prstGeom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17"/>
          <p:cNvSpPr/>
          <p:nvPr/>
        </p:nvSpPr>
        <p:spPr>
          <a:xfrm flipV="1">
            <a:off x="1283040" y="2190240"/>
            <a:ext cx="360" cy="4168800"/>
          </a:xfrm>
          <a:prstGeom prst="line">
            <a:avLst/>
          </a:prstGeom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18"/>
          <p:cNvSpPr/>
          <p:nvPr/>
        </p:nvSpPr>
        <p:spPr>
          <a:xfrm flipV="1">
            <a:off x="231948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9"/>
          <p:cNvSpPr/>
          <p:nvPr/>
        </p:nvSpPr>
        <p:spPr>
          <a:xfrm>
            <a:off x="2319480" y="622548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Line 20"/>
          <p:cNvSpPr/>
          <p:nvPr/>
        </p:nvSpPr>
        <p:spPr>
          <a:xfrm flipV="1">
            <a:off x="231948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1"/>
          <p:cNvSpPr/>
          <p:nvPr/>
        </p:nvSpPr>
        <p:spPr>
          <a:xfrm>
            <a:off x="2319480" y="219024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22"/>
          <p:cNvSpPr/>
          <p:nvPr/>
        </p:nvSpPr>
        <p:spPr>
          <a:xfrm>
            <a:off x="231948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23"/>
          <p:cNvSpPr/>
          <p:nvPr/>
        </p:nvSpPr>
        <p:spPr>
          <a:xfrm flipV="1">
            <a:off x="491076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24"/>
          <p:cNvSpPr/>
          <p:nvPr/>
        </p:nvSpPr>
        <p:spPr>
          <a:xfrm>
            <a:off x="4910760" y="622548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Line 25"/>
          <p:cNvSpPr/>
          <p:nvPr/>
        </p:nvSpPr>
        <p:spPr>
          <a:xfrm flipV="1">
            <a:off x="491076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6"/>
          <p:cNvSpPr/>
          <p:nvPr/>
        </p:nvSpPr>
        <p:spPr>
          <a:xfrm>
            <a:off x="4910760" y="219024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Line 27"/>
          <p:cNvSpPr/>
          <p:nvPr/>
        </p:nvSpPr>
        <p:spPr>
          <a:xfrm>
            <a:off x="491076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8"/>
          <p:cNvSpPr/>
          <p:nvPr/>
        </p:nvSpPr>
        <p:spPr>
          <a:xfrm>
            <a:off x="2029320" y="6430680"/>
            <a:ext cx="73044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1900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36" name="Line 29"/>
          <p:cNvSpPr/>
          <p:nvPr/>
        </p:nvSpPr>
        <p:spPr>
          <a:xfrm flipV="1">
            <a:off x="672480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30"/>
          <p:cNvSpPr/>
          <p:nvPr/>
        </p:nvSpPr>
        <p:spPr>
          <a:xfrm>
            <a:off x="6724800" y="622548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Line 31"/>
          <p:cNvSpPr/>
          <p:nvPr/>
        </p:nvSpPr>
        <p:spPr>
          <a:xfrm flipV="1">
            <a:off x="672480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32"/>
          <p:cNvSpPr/>
          <p:nvPr/>
        </p:nvSpPr>
        <p:spPr>
          <a:xfrm>
            <a:off x="6724800" y="219024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Line 33"/>
          <p:cNvSpPr/>
          <p:nvPr/>
        </p:nvSpPr>
        <p:spPr>
          <a:xfrm>
            <a:off x="672480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34"/>
          <p:cNvSpPr/>
          <p:nvPr/>
        </p:nvSpPr>
        <p:spPr>
          <a:xfrm>
            <a:off x="4620960" y="6430680"/>
            <a:ext cx="73044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1950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2" name="Line 35"/>
          <p:cNvSpPr/>
          <p:nvPr/>
        </p:nvSpPr>
        <p:spPr>
          <a:xfrm flipV="1">
            <a:off x="750204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6"/>
          <p:cNvSpPr/>
          <p:nvPr/>
        </p:nvSpPr>
        <p:spPr>
          <a:xfrm>
            <a:off x="7502040" y="622548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Line 37"/>
          <p:cNvSpPr/>
          <p:nvPr/>
        </p:nvSpPr>
        <p:spPr>
          <a:xfrm flipV="1">
            <a:off x="750204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8"/>
          <p:cNvSpPr/>
          <p:nvPr/>
        </p:nvSpPr>
        <p:spPr>
          <a:xfrm>
            <a:off x="7502040" y="219024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39"/>
          <p:cNvSpPr/>
          <p:nvPr/>
        </p:nvSpPr>
        <p:spPr>
          <a:xfrm>
            <a:off x="750204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40"/>
          <p:cNvSpPr/>
          <p:nvPr/>
        </p:nvSpPr>
        <p:spPr>
          <a:xfrm>
            <a:off x="6434640" y="6430680"/>
            <a:ext cx="73044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1985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8" name="Line 41"/>
          <p:cNvSpPr/>
          <p:nvPr/>
        </p:nvSpPr>
        <p:spPr>
          <a:xfrm flipV="1">
            <a:off x="8279640" y="2190240"/>
            <a:ext cx="360" cy="416880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42"/>
          <p:cNvSpPr/>
          <p:nvPr/>
        </p:nvSpPr>
        <p:spPr>
          <a:xfrm>
            <a:off x="8279640" y="622548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371"/>
                </a:moveTo>
                <a:lnTo>
                  <a:pt x="0" y="0"/>
                </a:lnTo>
                <a:lnTo>
                  <a:pt x="0" y="371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43"/>
          <p:cNvSpPr/>
          <p:nvPr/>
        </p:nvSpPr>
        <p:spPr>
          <a:xfrm flipV="1">
            <a:off x="8279640" y="622548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44"/>
          <p:cNvSpPr/>
          <p:nvPr/>
        </p:nvSpPr>
        <p:spPr>
          <a:xfrm>
            <a:off x="8279640" y="2190240"/>
            <a:ext cx="360" cy="132120"/>
          </a:xfrm>
          <a:custGeom>
            <a:avLst/>
            <a:gdLst/>
            <a:ahLst/>
            <a:rect l="l" t="t" r="r" b="b"/>
            <a:pathLst>
              <a:path w="1" h="372">
                <a:moveTo>
                  <a:pt x="0" y="0"/>
                </a:moveTo>
                <a:lnTo>
                  <a:pt x="0" y="3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45"/>
          <p:cNvSpPr/>
          <p:nvPr/>
        </p:nvSpPr>
        <p:spPr>
          <a:xfrm>
            <a:off x="8279640" y="2190240"/>
            <a:ext cx="360" cy="133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46"/>
          <p:cNvSpPr/>
          <p:nvPr/>
        </p:nvSpPr>
        <p:spPr>
          <a:xfrm>
            <a:off x="7212240" y="6430680"/>
            <a:ext cx="73044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2000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4" name="CustomShape 47"/>
          <p:cNvSpPr/>
          <p:nvPr/>
        </p:nvSpPr>
        <p:spPr>
          <a:xfrm>
            <a:off x="7989480" y="6430680"/>
            <a:ext cx="73044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2015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5" name="Line 48"/>
          <p:cNvSpPr/>
          <p:nvPr/>
        </p:nvSpPr>
        <p:spPr>
          <a:xfrm>
            <a:off x="1283040" y="635904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49"/>
          <p:cNvSpPr/>
          <p:nvPr/>
        </p:nvSpPr>
        <p:spPr>
          <a:xfrm>
            <a:off x="1283040" y="635904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50"/>
          <p:cNvSpPr/>
          <p:nvPr/>
        </p:nvSpPr>
        <p:spPr>
          <a:xfrm>
            <a:off x="1283040" y="63590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51"/>
          <p:cNvSpPr/>
          <p:nvPr/>
        </p:nvSpPr>
        <p:spPr>
          <a:xfrm>
            <a:off x="9437760" y="635904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Line 52"/>
          <p:cNvSpPr/>
          <p:nvPr/>
        </p:nvSpPr>
        <p:spPr>
          <a:xfrm flipH="1">
            <a:off x="9437760" y="63590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53"/>
          <p:cNvSpPr/>
          <p:nvPr/>
        </p:nvSpPr>
        <p:spPr>
          <a:xfrm>
            <a:off x="5139000" y="6834600"/>
            <a:ext cx="61344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Year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1" name="CustomShape 54"/>
          <p:cNvSpPr/>
          <p:nvPr/>
        </p:nvSpPr>
        <p:spPr>
          <a:xfrm>
            <a:off x="730440" y="617904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2" name="Line 55"/>
          <p:cNvSpPr/>
          <p:nvPr/>
        </p:nvSpPr>
        <p:spPr>
          <a:xfrm>
            <a:off x="1283040" y="589572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56"/>
          <p:cNvSpPr/>
          <p:nvPr/>
        </p:nvSpPr>
        <p:spPr>
          <a:xfrm>
            <a:off x="1283040" y="589572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Line 57"/>
          <p:cNvSpPr/>
          <p:nvPr/>
        </p:nvSpPr>
        <p:spPr>
          <a:xfrm>
            <a:off x="1283040" y="589572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58"/>
          <p:cNvSpPr/>
          <p:nvPr/>
        </p:nvSpPr>
        <p:spPr>
          <a:xfrm>
            <a:off x="9437760" y="589572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Line 59"/>
          <p:cNvSpPr/>
          <p:nvPr/>
        </p:nvSpPr>
        <p:spPr>
          <a:xfrm flipH="1">
            <a:off x="9437760" y="589572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60"/>
          <p:cNvSpPr/>
          <p:nvPr/>
        </p:nvSpPr>
        <p:spPr>
          <a:xfrm>
            <a:off x="1020960" y="614664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8" name="CustomShape 61"/>
          <p:cNvSpPr/>
          <p:nvPr/>
        </p:nvSpPr>
        <p:spPr>
          <a:xfrm>
            <a:off x="730440" y="571536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9" name="Line 62"/>
          <p:cNvSpPr/>
          <p:nvPr/>
        </p:nvSpPr>
        <p:spPr>
          <a:xfrm>
            <a:off x="1283040" y="543276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63"/>
          <p:cNvSpPr/>
          <p:nvPr/>
        </p:nvSpPr>
        <p:spPr>
          <a:xfrm>
            <a:off x="1283040" y="543276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Line 64"/>
          <p:cNvSpPr/>
          <p:nvPr/>
        </p:nvSpPr>
        <p:spPr>
          <a:xfrm>
            <a:off x="1283040" y="54327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5"/>
          <p:cNvSpPr/>
          <p:nvPr/>
        </p:nvSpPr>
        <p:spPr>
          <a:xfrm>
            <a:off x="9437760" y="543276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66"/>
          <p:cNvSpPr/>
          <p:nvPr/>
        </p:nvSpPr>
        <p:spPr>
          <a:xfrm flipH="1">
            <a:off x="9437760" y="54327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67"/>
          <p:cNvSpPr/>
          <p:nvPr/>
        </p:nvSpPr>
        <p:spPr>
          <a:xfrm>
            <a:off x="1020960" y="568332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5" name="CustomShape 68"/>
          <p:cNvSpPr/>
          <p:nvPr/>
        </p:nvSpPr>
        <p:spPr>
          <a:xfrm>
            <a:off x="730440" y="525240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6" name="Line 69"/>
          <p:cNvSpPr/>
          <p:nvPr/>
        </p:nvSpPr>
        <p:spPr>
          <a:xfrm>
            <a:off x="1283040" y="496980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70"/>
          <p:cNvSpPr/>
          <p:nvPr/>
        </p:nvSpPr>
        <p:spPr>
          <a:xfrm>
            <a:off x="1283040" y="496980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Line 71"/>
          <p:cNvSpPr/>
          <p:nvPr/>
        </p:nvSpPr>
        <p:spPr>
          <a:xfrm>
            <a:off x="1283040" y="496980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72"/>
          <p:cNvSpPr/>
          <p:nvPr/>
        </p:nvSpPr>
        <p:spPr>
          <a:xfrm>
            <a:off x="9437760" y="496980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Line 73"/>
          <p:cNvSpPr/>
          <p:nvPr/>
        </p:nvSpPr>
        <p:spPr>
          <a:xfrm flipH="1">
            <a:off x="9437760" y="496980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74"/>
          <p:cNvSpPr/>
          <p:nvPr/>
        </p:nvSpPr>
        <p:spPr>
          <a:xfrm>
            <a:off x="1020960" y="522000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2" name="CustomShape 75"/>
          <p:cNvSpPr/>
          <p:nvPr/>
        </p:nvSpPr>
        <p:spPr>
          <a:xfrm>
            <a:off x="730440" y="478908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3" name="Line 76"/>
          <p:cNvSpPr/>
          <p:nvPr/>
        </p:nvSpPr>
        <p:spPr>
          <a:xfrm>
            <a:off x="1283040" y="450612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77"/>
          <p:cNvSpPr/>
          <p:nvPr/>
        </p:nvSpPr>
        <p:spPr>
          <a:xfrm>
            <a:off x="1283040" y="450612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Line 78"/>
          <p:cNvSpPr/>
          <p:nvPr/>
        </p:nvSpPr>
        <p:spPr>
          <a:xfrm>
            <a:off x="1283040" y="450612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79"/>
          <p:cNvSpPr/>
          <p:nvPr/>
        </p:nvSpPr>
        <p:spPr>
          <a:xfrm>
            <a:off x="9437760" y="450612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Line 80"/>
          <p:cNvSpPr/>
          <p:nvPr/>
        </p:nvSpPr>
        <p:spPr>
          <a:xfrm flipH="1">
            <a:off x="9437760" y="450612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81"/>
          <p:cNvSpPr/>
          <p:nvPr/>
        </p:nvSpPr>
        <p:spPr>
          <a:xfrm>
            <a:off x="1020960" y="475704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9" name="CustomShape 82"/>
          <p:cNvSpPr/>
          <p:nvPr/>
        </p:nvSpPr>
        <p:spPr>
          <a:xfrm>
            <a:off x="730440" y="432612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0" name="Line 83"/>
          <p:cNvSpPr/>
          <p:nvPr/>
        </p:nvSpPr>
        <p:spPr>
          <a:xfrm>
            <a:off x="1283040" y="404316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84"/>
          <p:cNvSpPr/>
          <p:nvPr/>
        </p:nvSpPr>
        <p:spPr>
          <a:xfrm>
            <a:off x="1283040" y="404316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Line 85"/>
          <p:cNvSpPr/>
          <p:nvPr/>
        </p:nvSpPr>
        <p:spPr>
          <a:xfrm>
            <a:off x="1283040" y="40431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86"/>
          <p:cNvSpPr/>
          <p:nvPr/>
        </p:nvSpPr>
        <p:spPr>
          <a:xfrm>
            <a:off x="9437760" y="404316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Line 87"/>
          <p:cNvSpPr/>
          <p:nvPr/>
        </p:nvSpPr>
        <p:spPr>
          <a:xfrm flipH="1">
            <a:off x="9437760" y="40431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88"/>
          <p:cNvSpPr/>
          <p:nvPr/>
        </p:nvSpPr>
        <p:spPr>
          <a:xfrm>
            <a:off x="1020960" y="429372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6" name="CustomShape 89"/>
          <p:cNvSpPr/>
          <p:nvPr/>
        </p:nvSpPr>
        <p:spPr>
          <a:xfrm>
            <a:off x="730440" y="386280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7" name="Line 90"/>
          <p:cNvSpPr/>
          <p:nvPr/>
        </p:nvSpPr>
        <p:spPr>
          <a:xfrm>
            <a:off x="1283040" y="357984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91"/>
          <p:cNvSpPr/>
          <p:nvPr/>
        </p:nvSpPr>
        <p:spPr>
          <a:xfrm>
            <a:off x="1283040" y="357984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92"/>
          <p:cNvSpPr/>
          <p:nvPr/>
        </p:nvSpPr>
        <p:spPr>
          <a:xfrm>
            <a:off x="1283040" y="35798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93"/>
          <p:cNvSpPr/>
          <p:nvPr/>
        </p:nvSpPr>
        <p:spPr>
          <a:xfrm>
            <a:off x="9437760" y="357984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Line 94"/>
          <p:cNvSpPr/>
          <p:nvPr/>
        </p:nvSpPr>
        <p:spPr>
          <a:xfrm flipH="1">
            <a:off x="9437760" y="35798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95"/>
          <p:cNvSpPr/>
          <p:nvPr/>
        </p:nvSpPr>
        <p:spPr>
          <a:xfrm>
            <a:off x="1020960" y="383076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3" name="CustomShape 96"/>
          <p:cNvSpPr/>
          <p:nvPr/>
        </p:nvSpPr>
        <p:spPr>
          <a:xfrm>
            <a:off x="730440" y="339948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4" name="Line 97"/>
          <p:cNvSpPr/>
          <p:nvPr/>
        </p:nvSpPr>
        <p:spPr>
          <a:xfrm>
            <a:off x="1283040" y="311688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98"/>
          <p:cNvSpPr/>
          <p:nvPr/>
        </p:nvSpPr>
        <p:spPr>
          <a:xfrm>
            <a:off x="1283040" y="311688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Line 99"/>
          <p:cNvSpPr/>
          <p:nvPr/>
        </p:nvSpPr>
        <p:spPr>
          <a:xfrm>
            <a:off x="1283040" y="311688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00"/>
          <p:cNvSpPr/>
          <p:nvPr/>
        </p:nvSpPr>
        <p:spPr>
          <a:xfrm>
            <a:off x="9437760" y="311688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101"/>
          <p:cNvSpPr/>
          <p:nvPr/>
        </p:nvSpPr>
        <p:spPr>
          <a:xfrm flipH="1">
            <a:off x="9437760" y="311688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02"/>
          <p:cNvSpPr/>
          <p:nvPr/>
        </p:nvSpPr>
        <p:spPr>
          <a:xfrm>
            <a:off x="1020960" y="336744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0" name="CustomShape 103"/>
          <p:cNvSpPr/>
          <p:nvPr/>
        </p:nvSpPr>
        <p:spPr>
          <a:xfrm>
            <a:off x="730440" y="293616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1" name="Line 104"/>
          <p:cNvSpPr/>
          <p:nvPr/>
        </p:nvSpPr>
        <p:spPr>
          <a:xfrm>
            <a:off x="1283040" y="265356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05"/>
          <p:cNvSpPr/>
          <p:nvPr/>
        </p:nvSpPr>
        <p:spPr>
          <a:xfrm>
            <a:off x="1283040" y="265356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106"/>
          <p:cNvSpPr/>
          <p:nvPr/>
        </p:nvSpPr>
        <p:spPr>
          <a:xfrm>
            <a:off x="1283040" y="26535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07"/>
          <p:cNvSpPr/>
          <p:nvPr/>
        </p:nvSpPr>
        <p:spPr>
          <a:xfrm>
            <a:off x="9437760" y="265356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Line 108"/>
          <p:cNvSpPr/>
          <p:nvPr/>
        </p:nvSpPr>
        <p:spPr>
          <a:xfrm flipH="1">
            <a:off x="9437760" y="265356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09"/>
          <p:cNvSpPr/>
          <p:nvPr/>
        </p:nvSpPr>
        <p:spPr>
          <a:xfrm>
            <a:off x="1020960" y="290412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7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7" name="CustomShape 110"/>
          <p:cNvSpPr/>
          <p:nvPr/>
        </p:nvSpPr>
        <p:spPr>
          <a:xfrm>
            <a:off x="730440" y="247320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8" name="Line 111"/>
          <p:cNvSpPr/>
          <p:nvPr/>
        </p:nvSpPr>
        <p:spPr>
          <a:xfrm>
            <a:off x="1283040" y="2190240"/>
            <a:ext cx="8292240" cy="360"/>
          </a:xfrm>
          <a:prstGeom prst="line">
            <a:avLst/>
          </a:prstGeom>
          <a:ln cap="rnd" w="18000">
            <a:solidFill>
              <a:srgbClr val="000000"/>
            </a:solidFill>
            <a:custDash>
              <a:ds d="2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12"/>
          <p:cNvSpPr/>
          <p:nvPr/>
        </p:nvSpPr>
        <p:spPr>
          <a:xfrm>
            <a:off x="1283040" y="219024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0" y="0"/>
                </a:moveTo>
                <a:lnTo>
                  <a:pt x="38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Line 113"/>
          <p:cNvSpPr/>
          <p:nvPr/>
        </p:nvSpPr>
        <p:spPr>
          <a:xfrm>
            <a:off x="1283040" y="21902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14"/>
          <p:cNvSpPr/>
          <p:nvPr/>
        </p:nvSpPr>
        <p:spPr>
          <a:xfrm>
            <a:off x="9437760" y="2190240"/>
            <a:ext cx="135720" cy="360"/>
          </a:xfrm>
          <a:custGeom>
            <a:avLst/>
            <a:gdLst/>
            <a:ahLst/>
            <a:rect l="l" t="t" r="r" b="b"/>
            <a:pathLst>
              <a:path w="382" h="1">
                <a:moveTo>
                  <a:pt x="381" y="0"/>
                </a:moveTo>
                <a:lnTo>
                  <a:pt x="0" y="0"/>
                </a:lnTo>
                <a:lnTo>
                  <a:pt x="3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Line 115"/>
          <p:cNvSpPr/>
          <p:nvPr/>
        </p:nvSpPr>
        <p:spPr>
          <a:xfrm flipH="1">
            <a:off x="9437760" y="2190240"/>
            <a:ext cx="1371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16"/>
          <p:cNvSpPr/>
          <p:nvPr/>
        </p:nvSpPr>
        <p:spPr>
          <a:xfrm>
            <a:off x="1020960" y="244080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8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4" name="CustomShape 117"/>
          <p:cNvSpPr/>
          <p:nvPr/>
        </p:nvSpPr>
        <p:spPr>
          <a:xfrm>
            <a:off x="730440" y="2009880"/>
            <a:ext cx="36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5" name="CustomShape 118"/>
          <p:cNvSpPr/>
          <p:nvPr/>
        </p:nvSpPr>
        <p:spPr>
          <a:xfrm>
            <a:off x="1283040" y="62193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Line 119"/>
          <p:cNvSpPr/>
          <p:nvPr/>
        </p:nvSpPr>
        <p:spPr>
          <a:xfrm>
            <a:off x="1283040" y="62193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20"/>
          <p:cNvSpPr/>
          <p:nvPr/>
        </p:nvSpPr>
        <p:spPr>
          <a:xfrm>
            <a:off x="9506520" y="62193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121"/>
          <p:cNvSpPr/>
          <p:nvPr/>
        </p:nvSpPr>
        <p:spPr>
          <a:xfrm flipH="1">
            <a:off x="9506520" y="62193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22"/>
          <p:cNvSpPr/>
          <p:nvPr/>
        </p:nvSpPr>
        <p:spPr>
          <a:xfrm>
            <a:off x="1283040" y="60804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Line 123"/>
          <p:cNvSpPr/>
          <p:nvPr/>
        </p:nvSpPr>
        <p:spPr>
          <a:xfrm>
            <a:off x="1283040" y="6080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24"/>
          <p:cNvSpPr/>
          <p:nvPr/>
        </p:nvSpPr>
        <p:spPr>
          <a:xfrm>
            <a:off x="9506520" y="60804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Line 125"/>
          <p:cNvSpPr/>
          <p:nvPr/>
        </p:nvSpPr>
        <p:spPr>
          <a:xfrm flipH="1">
            <a:off x="9506520" y="6080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126"/>
          <p:cNvSpPr/>
          <p:nvPr/>
        </p:nvSpPr>
        <p:spPr>
          <a:xfrm>
            <a:off x="1283040" y="59986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Line 127"/>
          <p:cNvSpPr/>
          <p:nvPr/>
        </p:nvSpPr>
        <p:spPr>
          <a:xfrm>
            <a:off x="1283040" y="59986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128"/>
          <p:cNvSpPr/>
          <p:nvPr/>
        </p:nvSpPr>
        <p:spPr>
          <a:xfrm>
            <a:off x="9506520" y="59986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Line 129"/>
          <p:cNvSpPr/>
          <p:nvPr/>
        </p:nvSpPr>
        <p:spPr>
          <a:xfrm flipH="1">
            <a:off x="9506520" y="59986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130"/>
          <p:cNvSpPr/>
          <p:nvPr/>
        </p:nvSpPr>
        <p:spPr>
          <a:xfrm>
            <a:off x="1283040" y="59407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Line 131"/>
          <p:cNvSpPr/>
          <p:nvPr/>
        </p:nvSpPr>
        <p:spPr>
          <a:xfrm>
            <a:off x="1283040" y="59407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132"/>
          <p:cNvSpPr/>
          <p:nvPr/>
        </p:nvSpPr>
        <p:spPr>
          <a:xfrm>
            <a:off x="9506520" y="59407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Line 133"/>
          <p:cNvSpPr/>
          <p:nvPr/>
        </p:nvSpPr>
        <p:spPr>
          <a:xfrm flipH="1">
            <a:off x="9506520" y="59407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134"/>
          <p:cNvSpPr/>
          <p:nvPr/>
        </p:nvSpPr>
        <p:spPr>
          <a:xfrm>
            <a:off x="1283040" y="57564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Line 135"/>
          <p:cNvSpPr/>
          <p:nvPr/>
        </p:nvSpPr>
        <p:spPr>
          <a:xfrm>
            <a:off x="1283040" y="5756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136"/>
          <p:cNvSpPr/>
          <p:nvPr/>
        </p:nvSpPr>
        <p:spPr>
          <a:xfrm>
            <a:off x="9506520" y="57564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Line 137"/>
          <p:cNvSpPr/>
          <p:nvPr/>
        </p:nvSpPr>
        <p:spPr>
          <a:xfrm flipH="1">
            <a:off x="9506520" y="5756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138"/>
          <p:cNvSpPr/>
          <p:nvPr/>
        </p:nvSpPr>
        <p:spPr>
          <a:xfrm>
            <a:off x="1283040" y="56167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Line 139"/>
          <p:cNvSpPr/>
          <p:nvPr/>
        </p:nvSpPr>
        <p:spPr>
          <a:xfrm>
            <a:off x="1283040" y="56167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140"/>
          <p:cNvSpPr/>
          <p:nvPr/>
        </p:nvSpPr>
        <p:spPr>
          <a:xfrm>
            <a:off x="9506520" y="56167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Line 141"/>
          <p:cNvSpPr/>
          <p:nvPr/>
        </p:nvSpPr>
        <p:spPr>
          <a:xfrm flipH="1">
            <a:off x="9506520" y="56167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142"/>
          <p:cNvSpPr/>
          <p:nvPr/>
        </p:nvSpPr>
        <p:spPr>
          <a:xfrm>
            <a:off x="1283040" y="55353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Line 143"/>
          <p:cNvSpPr/>
          <p:nvPr/>
        </p:nvSpPr>
        <p:spPr>
          <a:xfrm>
            <a:off x="1283040" y="55353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144"/>
          <p:cNvSpPr/>
          <p:nvPr/>
        </p:nvSpPr>
        <p:spPr>
          <a:xfrm>
            <a:off x="9506520" y="55353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Line 145"/>
          <p:cNvSpPr/>
          <p:nvPr/>
        </p:nvSpPr>
        <p:spPr>
          <a:xfrm flipH="1">
            <a:off x="9506520" y="55353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46"/>
          <p:cNvSpPr/>
          <p:nvPr/>
        </p:nvSpPr>
        <p:spPr>
          <a:xfrm>
            <a:off x="1283040" y="54777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Line 147"/>
          <p:cNvSpPr/>
          <p:nvPr/>
        </p:nvSpPr>
        <p:spPr>
          <a:xfrm>
            <a:off x="1283040" y="5477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48"/>
          <p:cNvSpPr/>
          <p:nvPr/>
        </p:nvSpPr>
        <p:spPr>
          <a:xfrm>
            <a:off x="9506520" y="54777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Line 149"/>
          <p:cNvSpPr/>
          <p:nvPr/>
        </p:nvSpPr>
        <p:spPr>
          <a:xfrm flipH="1">
            <a:off x="9506520" y="5477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50"/>
          <p:cNvSpPr/>
          <p:nvPr/>
        </p:nvSpPr>
        <p:spPr>
          <a:xfrm>
            <a:off x="1283040" y="52930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Line 151"/>
          <p:cNvSpPr/>
          <p:nvPr/>
        </p:nvSpPr>
        <p:spPr>
          <a:xfrm>
            <a:off x="1283040" y="52930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52"/>
          <p:cNvSpPr/>
          <p:nvPr/>
        </p:nvSpPr>
        <p:spPr>
          <a:xfrm>
            <a:off x="9506520" y="52930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Line 153"/>
          <p:cNvSpPr/>
          <p:nvPr/>
        </p:nvSpPr>
        <p:spPr>
          <a:xfrm flipH="1">
            <a:off x="9506520" y="52930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54"/>
          <p:cNvSpPr/>
          <p:nvPr/>
        </p:nvSpPr>
        <p:spPr>
          <a:xfrm>
            <a:off x="1283040" y="51537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Line 155"/>
          <p:cNvSpPr/>
          <p:nvPr/>
        </p:nvSpPr>
        <p:spPr>
          <a:xfrm>
            <a:off x="1283040" y="5153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56"/>
          <p:cNvSpPr/>
          <p:nvPr/>
        </p:nvSpPr>
        <p:spPr>
          <a:xfrm>
            <a:off x="9506520" y="51537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Line 157"/>
          <p:cNvSpPr/>
          <p:nvPr/>
        </p:nvSpPr>
        <p:spPr>
          <a:xfrm flipH="1">
            <a:off x="9506520" y="5153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58"/>
          <p:cNvSpPr/>
          <p:nvPr/>
        </p:nvSpPr>
        <p:spPr>
          <a:xfrm>
            <a:off x="1283040" y="50724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Line 159"/>
          <p:cNvSpPr/>
          <p:nvPr/>
        </p:nvSpPr>
        <p:spPr>
          <a:xfrm>
            <a:off x="1283040" y="5072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60"/>
          <p:cNvSpPr/>
          <p:nvPr/>
        </p:nvSpPr>
        <p:spPr>
          <a:xfrm>
            <a:off x="9506520" y="50724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Line 161"/>
          <p:cNvSpPr/>
          <p:nvPr/>
        </p:nvSpPr>
        <p:spPr>
          <a:xfrm flipH="1">
            <a:off x="9506520" y="50724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62"/>
          <p:cNvSpPr/>
          <p:nvPr/>
        </p:nvSpPr>
        <p:spPr>
          <a:xfrm>
            <a:off x="1283040" y="50144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Line 163"/>
          <p:cNvSpPr/>
          <p:nvPr/>
        </p:nvSpPr>
        <p:spPr>
          <a:xfrm>
            <a:off x="1283040" y="50144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64"/>
          <p:cNvSpPr/>
          <p:nvPr/>
        </p:nvSpPr>
        <p:spPr>
          <a:xfrm>
            <a:off x="9506520" y="50144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Line 165"/>
          <p:cNvSpPr/>
          <p:nvPr/>
        </p:nvSpPr>
        <p:spPr>
          <a:xfrm flipH="1">
            <a:off x="9506520" y="50144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66"/>
          <p:cNvSpPr/>
          <p:nvPr/>
        </p:nvSpPr>
        <p:spPr>
          <a:xfrm>
            <a:off x="1283040" y="48301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Line 167"/>
          <p:cNvSpPr/>
          <p:nvPr/>
        </p:nvSpPr>
        <p:spPr>
          <a:xfrm>
            <a:off x="1283040" y="48301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68"/>
          <p:cNvSpPr/>
          <p:nvPr/>
        </p:nvSpPr>
        <p:spPr>
          <a:xfrm>
            <a:off x="9506520" y="48301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Line 169"/>
          <p:cNvSpPr/>
          <p:nvPr/>
        </p:nvSpPr>
        <p:spPr>
          <a:xfrm flipH="1">
            <a:off x="9506520" y="48301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170"/>
          <p:cNvSpPr/>
          <p:nvPr/>
        </p:nvSpPr>
        <p:spPr>
          <a:xfrm>
            <a:off x="1283040" y="46904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Line 171"/>
          <p:cNvSpPr/>
          <p:nvPr/>
        </p:nvSpPr>
        <p:spPr>
          <a:xfrm>
            <a:off x="1283040" y="46904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172"/>
          <p:cNvSpPr/>
          <p:nvPr/>
        </p:nvSpPr>
        <p:spPr>
          <a:xfrm>
            <a:off x="9506520" y="46904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Line 173"/>
          <p:cNvSpPr/>
          <p:nvPr/>
        </p:nvSpPr>
        <p:spPr>
          <a:xfrm flipH="1">
            <a:off x="9506520" y="46904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74"/>
          <p:cNvSpPr/>
          <p:nvPr/>
        </p:nvSpPr>
        <p:spPr>
          <a:xfrm>
            <a:off x="1283040" y="46090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Line 175"/>
          <p:cNvSpPr/>
          <p:nvPr/>
        </p:nvSpPr>
        <p:spPr>
          <a:xfrm>
            <a:off x="1283040" y="46090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76"/>
          <p:cNvSpPr/>
          <p:nvPr/>
        </p:nvSpPr>
        <p:spPr>
          <a:xfrm>
            <a:off x="9506520" y="46090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177"/>
          <p:cNvSpPr/>
          <p:nvPr/>
        </p:nvSpPr>
        <p:spPr>
          <a:xfrm flipH="1">
            <a:off x="9506520" y="46090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178"/>
          <p:cNvSpPr/>
          <p:nvPr/>
        </p:nvSpPr>
        <p:spPr>
          <a:xfrm>
            <a:off x="1283040" y="45511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Line 179"/>
          <p:cNvSpPr/>
          <p:nvPr/>
        </p:nvSpPr>
        <p:spPr>
          <a:xfrm>
            <a:off x="1283040" y="45511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80"/>
          <p:cNvSpPr/>
          <p:nvPr/>
        </p:nvSpPr>
        <p:spPr>
          <a:xfrm>
            <a:off x="9506520" y="45511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Line 181"/>
          <p:cNvSpPr/>
          <p:nvPr/>
        </p:nvSpPr>
        <p:spPr>
          <a:xfrm flipH="1">
            <a:off x="9506520" y="45511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82"/>
          <p:cNvSpPr/>
          <p:nvPr/>
        </p:nvSpPr>
        <p:spPr>
          <a:xfrm>
            <a:off x="1283040" y="43671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183"/>
          <p:cNvSpPr/>
          <p:nvPr/>
        </p:nvSpPr>
        <p:spPr>
          <a:xfrm>
            <a:off x="1283040" y="4367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84"/>
          <p:cNvSpPr/>
          <p:nvPr/>
        </p:nvSpPr>
        <p:spPr>
          <a:xfrm>
            <a:off x="9506520" y="43671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Line 185"/>
          <p:cNvSpPr/>
          <p:nvPr/>
        </p:nvSpPr>
        <p:spPr>
          <a:xfrm flipH="1">
            <a:off x="9506520" y="4367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86"/>
          <p:cNvSpPr/>
          <p:nvPr/>
        </p:nvSpPr>
        <p:spPr>
          <a:xfrm>
            <a:off x="1283040" y="42274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Line 187"/>
          <p:cNvSpPr/>
          <p:nvPr/>
        </p:nvSpPr>
        <p:spPr>
          <a:xfrm>
            <a:off x="1283040" y="4227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88"/>
          <p:cNvSpPr/>
          <p:nvPr/>
        </p:nvSpPr>
        <p:spPr>
          <a:xfrm>
            <a:off x="9506520" y="42274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Line 189"/>
          <p:cNvSpPr/>
          <p:nvPr/>
        </p:nvSpPr>
        <p:spPr>
          <a:xfrm flipH="1">
            <a:off x="9506520" y="4227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90"/>
          <p:cNvSpPr/>
          <p:nvPr/>
        </p:nvSpPr>
        <p:spPr>
          <a:xfrm>
            <a:off x="1283040" y="41457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Line 191"/>
          <p:cNvSpPr/>
          <p:nvPr/>
        </p:nvSpPr>
        <p:spPr>
          <a:xfrm>
            <a:off x="1283040" y="4145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92"/>
          <p:cNvSpPr/>
          <p:nvPr/>
        </p:nvSpPr>
        <p:spPr>
          <a:xfrm>
            <a:off x="9506520" y="41457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193"/>
          <p:cNvSpPr/>
          <p:nvPr/>
        </p:nvSpPr>
        <p:spPr>
          <a:xfrm flipH="1">
            <a:off x="9506520" y="41457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94"/>
          <p:cNvSpPr/>
          <p:nvPr/>
        </p:nvSpPr>
        <p:spPr>
          <a:xfrm>
            <a:off x="1283040" y="40878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Line 195"/>
          <p:cNvSpPr/>
          <p:nvPr/>
        </p:nvSpPr>
        <p:spPr>
          <a:xfrm>
            <a:off x="1283040" y="40878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96"/>
          <p:cNvSpPr/>
          <p:nvPr/>
        </p:nvSpPr>
        <p:spPr>
          <a:xfrm>
            <a:off x="9506520" y="40878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Line 197"/>
          <p:cNvSpPr/>
          <p:nvPr/>
        </p:nvSpPr>
        <p:spPr>
          <a:xfrm flipH="1">
            <a:off x="9506520" y="40878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98"/>
          <p:cNvSpPr/>
          <p:nvPr/>
        </p:nvSpPr>
        <p:spPr>
          <a:xfrm>
            <a:off x="1283040" y="39034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Line 199"/>
          <p:cNvSpPr/>
          <p:nvPr/>
        </p:nvSpPr>
        <p:spPr>
          <a:xfrm>
            <a:off x="1283040" y="3903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00"/>
          <p:cNvSpPr/>
          <p:nvPr/>
        </p:nvSpPr>
        <p:spPr>
          <a:xfrm>
            <a:off x="9506520" y="39034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Line 201"/>
          <p:cNvSpPr/>
          <p:nvPr/>
        </p:nvSpPr>
        <p:spPr>
          <a:xfrm flipH="1">
            <a:off x="9506520" y="3903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02"/>
          <p:cNvSpPr/>
          <p:nvPr/>
        </p:nvSpPr>
        <p:spPr>
          <a:xfrm>
            <a:off x="1283040" y="37641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Line 203"/>
          <p:cNvSpPr/>
          <p:nvPr/>
        </p:nvSpPr>
        <p:spPr>
          <a:xfrm>
            <a:off x="1283040" y="3764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04"/>
          <p:cNvSpPr/>
          <p:nvPr/>
        </p:nvSpPr>
        <p:spPr>
          <a:xfrm>
            <a:off x="9506520" y="37641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Line 205"/>
          <p:cNvSpPr/>
          <p:nvPr/>
        </p:nvSpPr>
        <p:spPr>
          <a:xfrm flipH="1">
            <a:off x="9506520" y="3764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06"/>
          <p:cNvSpPr/>
          <p:nvPr/>
        </p:nvSpPr>
        <p:spPr>
          <a:xfrm>
            <a:off x="1283040" y="36828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207"/>
          <p:cNvSpPr/>
          <p:nvPr/>
        </p:nvSpPr>
        <p:spPr>
          <a:xfrm>
            <a:off x="1283040" y="36828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08"/>
          <p:cNvSpPr/>
          <p:nvPr/>
        </p:nvSpPr>
        <p:spPr>
          <a:xfrm>
            <a:off x="9506520" y="36828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Line 209"/>
          <p:cNvSpPr/>
          <p:nvPr/>
        </p:nvSpPr>
        <p:spPr>
          <a:xfrm flipH="1">
            <a:off x="9506520" y="36828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10"/>
          <p:cNvSpPr/>
          <p:nvPr/>
        </p:nvSpPr>
        <p:spPr>
          <a:xfrm>
            <a:off x="1283040" y="36248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Line 211"/>
          <p:cNvSpPr/>
          <p:nvPr/>
        </p:nvSpPr>
        <p:spPr>
          <a:xfrm>
            <a:off x="1283040" y="3624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212"/>
          <p:cNvSpPr/>
          <p:nvPr/>
        </p:nvSpPr>
        <p:spPr>
          <a:xfrm>
            <a:off x="9506520" y="36248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Line 213"/>
          <p:cNvSpPr/>
          <p:nvPr/>
        </p:nvSpPr>
        <p:spPr>
          <a:xfrm flipH="1">
            <a:off x="9506520" y="3624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14"/>
          <p:cNvSpPr/>
          <p:nvPr/>
        </p:nvSpPr>
        <p:spPr>
          <a:xfrm>
            <a:off x="1283040" y="34405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Line 215"/>
          <p:cNvSpPr/>
          <p:nvPr/>
        </p:nvSpPr>
        <p:spPr>
          <a:xfrm>
            <a:off x="1283040" y="34405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16"/>
          <p:cNvSpPr/>
          <p:nvPr/>
        </p:nvSpPr>
        <p:spPr>
          <a:xfrm>
            <a:off x="9506520" y="34405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Line 217"/>
          <p:cNvSpPr/>
          <p:nvPr/>
        </p:nvSpPr>
        <p:spPr>
          <a:xfrm flipH="1">
            <a:off x="9506520" y="34405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18"/>
          <p:cNvSpPr/>
          <p:nvPr/>
        </p:nvSpPr>
        <p:spPr>
          <a:xfrm>
            <a:off x="1283040" y="33008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Line 219"/>
          <p:cNvSpPr/>
          <p:nvPr/>
        </p:nvSpPr>
        <p:spPr>
          <a:xfrm>
            <a:off x="1283040" y="3300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20"/>
          <p:cNvSpPr/>
          <p:nvPr/>
        </p:nvSpPr>
        <p:spPr>
          <a:xfrm>
            <a:off x="9506520" y="33008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221"/>
          <p:cNvSpPr/>
          <p:nvPr/>
        </p:nvSpPr>
        <p:spPr>
          <a:xfrm flipH="1">
            <a:off x="9506520" y="3300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22"/>
          <p:cNvSpPr/>
          <p:nvPr/>
        </p:nvSpPr>
        <p:spPr>
          <a:xfrm>
            <a:off x="1283040" y="32194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Line 223"/>
          <p:cNvSpPr/>
          <p:nvPr/>
        </p:nvSpPr>
        <p:spPr>
          <a:xfrm>
            <a:off x="1283040" y="3219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24"/>
          <p:cNvSpPr/>
          <p:nvPr/>
        </p:nvSpPr>
        <p:spPr>
          <a:xfrm>
            <a:off x="9506520" y="32194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Line 225"/>
          <p:cNvSpPr/>
          <p:nvPr/>
        </p:nvSpPr>
        <p:spPr>
          <a:xfrm flipH="1">
            <a:off x="9506520" y="32194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26"/>
          <p:cNvSpPr/>
          <p:nvPr/>
        </p:nvSpPr>
        <p:spPr>
          <a:xfrm>
            <a:off x="1283040" y="31615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Line 227"/>
          <p:cNvSpPr/>
          <p:nvPr/>
        </p:nvSpPr>
        <p:spPr>
          <a:xfrm>
            <a:off x="1283040" y="31615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28"/>
          <p:cNvSpPr/>
          <p:nvPr/>
        </p:nvSpPr>
        <p:spPr>
          <a:xfrm>
            <a:off x="9506520" y="316152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Line 229"/>
          <p:cNvSpPr/>
          <p:nvPr/>
        </p:nvSpPr>
        <p:spPr>
          <a:xfrm flipH="1">
            <a:off x="9506520" y="316152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230"/>
          <p:cNvSpPr/>
          <p:nvPr/>
        </p:nvSpPr>
        <p:spPr>
          <a:xfrm>
            <a:off x="1283040" y="29772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Line 231"/>
          <p:cNvSpPr/>
          <p:nvPr/>
        </p:nvSpPr>
        <p:spPr>
          <a:xfrm>
            <a:off x="1283040" y="29772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232"/>
          <p:cNvSpPr/>
          <p:nvPr/>
        </p:nvSpPr>
        <p:spPr>
          <a:xfrm>
            <a:off x="9506520" y="29772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Line 233"/>
          <p:cNvSpPr/>
          <p:nvPr/>
        </p:nvSpPr>
        <p:spPr>
          <a:xfrm flipH="1">
            <a:off x="9506520" y="29772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234"/>
          <p:cNvSpPr/>
          <p:nvPr/>
        </p:nvSpPr>
        <p:spPr>
          <a:xfrm>
            <a:off x="1283040" y="28378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Line 235"/>
          <p:cNvSpPr/>
          <p:nvPr/>
        </p:nvSpPr>
        <p:spPr>
          <a:xfrm>
            <a:off x="1283040" y="28378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236"/>
          <p:cNvSpPr/>
          <p:nvPr/>
        </p:nvSpPr>
        <p:spPr>
          <a:xfrm>
            <a:off x="9506520" y="283788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Line 237"/>
          <p:cNvSpPr/>
          <p:nvPr/>
        </p:nvSpPr>
        <p:spPr>
          <a:xfrm flipH="1">
            <a:off x="9506520" y="283788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38"/>
          <p:cNvSpPr/>
          <p:nvPr/>
        </p:nvSpPr>
        <p:spPr>
          <a:xfrm>
            <a:off x="1283040" y="27561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Line 239"/>
          <p:cNvSpPr/>
          <p:nvPr/>
        </p:nvSpPr>
        <p:spPr>
          <a:xfrm>
            <a:off x="1283040" y="2756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240"/>
          <p:cNvSpPr/>
          <p:nvPr/>
        </p:nvSpPr>
        <p:spPr>
          <a:xfrm>
            <a:off x="9506520" y="27561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Line 241"/>
          <p:cNvSpPr/>
          <p:nvPr/>
        </p:nvSpPr>
        <p:spPr>
          <a:xfrm flipH="1">
            <a:off x="9506520" y="27561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42"/>
          <p:cNvSpPr/>
          <p:nvPr/>
        </p:nvSpPr>
        <p:spPr>
          <a:xfrm>
            <a:off x="1283040" y="26982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Line 243"/>
          <p:cNvSpPr/>
          <p:nvPr/>
        </p:nvSpPr>
        <p:spPr>
          <a:xfrm>
            <a:off x="1283040" y="26982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244"/>
          <p:cNvSpPr/>
          <p:nvPr/>
        </p:nvSpPr>
        <p:spPr>
          <a:xfrm>
            <a:off x="9506520" y="269820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Line 245"/>
          <p:cNvSpPr/>
          <p:nvPr/>
        </p:nvSpPr>
        <p:spPr>
          <a:xfrm flipH="1">
            <a:off x="9506520" y="269820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246"/>
          <p:cNvSpPr/>
          <p:nvPr/>
        </p:nvSpPr>
        <p:spPr>
          <a:xfrm>
            <a:off x="1283040" y="25142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Line 247"/>
          <p:cNvSpPr/>
          <p:nvPr/>
        </p:nvSpPr>
        <p:spPr>
          <a:xfrm>
            <a:off x="1283040" y="25142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48"/>
          <p:cNvSpPr/>
          <p:nvPr/>
        </p:nvSpPr>
        <p:spPr>
          <a:xfrm>
            <a:off x="9506520" y="25142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Line 249"/>
          <p:cNvSpPr/>
          <p:nvPr/>
        </p:nvSpPr>
        <p:spPr>
          <a:xfrm flipH="1">
            <a:off x="9506520" y="25142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50"/>
          <p:cNvSpPr/>
          <p:nvPr/>
        </p:nvSpPr>
        <p:spPr>
          <a:xfrm>
            <a:off x="1283040" y="23745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Line 251"/>
          <p:cNvSpPr/>
          <p:nvPr/>
        </p:nvSpPr>
        <p:spPr>
          <a:xfrm>
            <a:off x="1283040" y="23745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52"/>
          <p:cNvSpPr/>
          <p:nvPr/>
        </p:nvSpPr>
        <p:spPr>
          <a:xfrm>
            <a:off x="9506520" y="237456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Line 253"/>
          <p:cNvSpPr/>
          <p:nvPr/>
        </p:nvSpPr>
        <p:spPr>
          <a:xfrm flipH="1">
            <a:off x="9506520" y="237456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54"/>
          <p:cNvSpPr/>
          <p:nvPr/>
        </p:nvSpPr>
        <p:spPr>
          <a:xfrm>
            <a:off x="1283040" y="22928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Line 255"/>
          <p:cNvSpPr/>
          <p:nvPr/>
        </p:nvSpPr>
        <p:spPr>
          <a:xfrm>
            <a:off x="1283040" y="2292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56"/>
          <p:cNvSpPr/>
          <p:nvPr/>
        </p:nvSpPr>
        <p:spPr>
          <a:xfrm>
            <a:off x="9506520" y="22928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Line 257"/>
          <p:cNvSpPr/>
          <p:nvPr/>
        </p:nvSpPr>
        <p:spPr>
          <a:xfrm flipH="1">
            <a:off x="9506520" y="22928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58"/>
          <p:cNvSpPr/>
          <p:nvPr/>
        </p:nvSpPr>
        <p:spPr>
          <a:xfrm>
            <a:off x="1283040" y="22352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0" y="0"/>
                </a:moveTo>
                <a:lnTo>
                  <a:pt x="1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259"/>
          <p:cNvSpPr/>
          <p:nvPr/>
        </p:nvSpPr>
        <p:spPr>
          <a:xfrm>
            <a:off x="1283040" y="22352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60"/>
          <p:cNvSpPr/>
          <p:nvPr/>
        </p:nvSpPr>
        <p:spPr>
          <a:xfrm>
            <a:off x="9506520" y="2235240"/>
            <a:ext cx="67320" cy="360"/>
          </a:xfrm>
          <a:custGeom>
            <a:avLst/>
            <a:gdLst/>
            <a:ahLst/>
            <a:rect l="l" t="t" r="r" b="b"/>
            <a:pathLst>
              <a:path w="192" h="1">
                <a:moveTo>
                  <a:pt x="191" y="0"/>
                </a:moveTo>
                <a:lnTo>
                  <a:pt x="0" y="0"/>
                </a:lnTo>
                <a:lnTo>
                  <a:pt x="1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Line 261"/>
          <p:cNvSpPr/>
          <p:nvPr/>
        </p:nvSpPr>
        <p:spPr>
          <a:xfrm flipH="1">
            <a:off x="9506520" y="2235240"/>
            <a:ext cx="6876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62"/>
          <p:cNvSpPr/>
          <p:nvPr/>
        </p:nvSpPr>
        <p:spPr>
          <a:xfrm>
            <a:off x="1020960" y="1977840"/>
            <a:ext cx="203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9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70" name="CustomShape 263"/>
          <p:cNvSpPr/>
          <p:nvPr/>
        </p:nvSpPr>
        <p:spPr>
          <a:xfrm>
            <a:off x="3201480" y="5250600"/>
            <a:ext cx="883440" cy="344520"/>
          </a:xfrm>
          <a:custGeom>
            <a:avLst/>
            <a:gdLst/>
            <a:ahLst/>
            <a:rect l="l" t="t" r="r" b="b"/>
            <a:pathLst>
              <a:path w="2459" h="962">
                <a:moveTo>
                  <a:pt x="0" y="961"/>
                </a:moveTo>
                <a:cubicBezTo>
                  <a:pt x="853" y="627"/>
                  <a:pt x="1673" y="307"/>
                  <a:pt x="2458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64"/>
          <p:cNvSpPr/>
          <p:nvPr/>
        </p:nvSpPr>
        <p:spPr>
          <a:xfrm>
            <a:off x="3963600" y="5240880"/>
            <a:ext cx="121320" cy="98280"/>
          </a:xfrm>
          <a:custGeom>
            <a:avLst/>
            <a:gdLst/>
            <a:ahLst/>
            <a:rect l="l" t="t" r="r" b="b"/>
            <a:pathLst>
              <a:path w="342" h="278">
                <a:moveTo>
                  <a:pt x="0" y="0"/>
                </a:moveTo>
                <a:lnTo>
                  <a:pt x="341" y="27"/>
                </a:lnTo>
                <a:lnTo>
                  <a:pt x="114" y="27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65"/>
          <p:cNvSpPr/>
          <p:nvPr/>
        </p:nvSpPr>
        <p:spPr>
          <a:xfrm>
            <a:off x="2435040" y="5509800"/>
            <a:ext cx="686160" cy="502560"/>
          </a:xfrm>
          <a:custGeom>
            <a:avLst/>
            <a:gdLst/>
            <a:ahLst/>
            <a:rect l="l" t="t" r="r" b="b"/>
            <a:pathLst>
              <a:path w="1911" h="1401">
                <a:moveTo>
                  <a:pt x="381" y="1400"/>
                </a:moveTo>
                <a:lnTo>
                  <a:pt x="1528" y="1400"/>
                </a:lnTo>
                <a:cubicBezTo>
                  <a:pt x="1782" y="1400"/>
                  <a:pt x="1910" y="1276"/>
                  <a:pt x="1910" y="1029"/>
                </a:cubicBezTo>
                <a:lnTo>
                  <a:pt x="1910" y="371"/>
                </a:lnTo>
                <a:cubicBezTo>
                  <a:pt x="1910" y="123"/>
                  <a:pt x="1782" y="0"/>
                  <a:pt x="1528" y="0"/>
                </a:cubicBezTo>
                <a:lnTo>
                  <a:pt x="381" y="0"/>
                </a:lnTo>
                <a:cubicBezTo>
                  <a:pt x="127" y="0"/>
                  <a:pt x="0" y="123"/>
                  <a:pt x="0" y="371"/>
                </a:cubicBezTo>
                <a:lnTo>
                  <a:pt x="0" y="1029"/>
                </a:lnTo>
                <a:cubicBezTo>
                  <a:pt x="0" y="1276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66"/>
          <p:cNvSpPr/>
          <p:nvPr/>
        </p:nvSpPr>
        <p:spPr>
          <a:xfrm rot="16200000">
            <a:off x="-1943640" y="3738600"/>
            <a:ext cx="46990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Dataset size (number examples)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74" name="CustomShape 267"/>
          <p:cNvSpPr/>
          <p:nvPr/>
        </p:nvSpPr>
        <p:spPr>
          <a:xfrm>
            <a:off x="6949440" y="4197600"/>
            <a:ext cx="354960" cy="195840"/>
          </a:xfrm>
          <a:custGeom>
            <a:avLst/>
            <a:gdLst/>
            <a:ahLst/>
            <a:rect l="l" t="t" r="r" b="b"/>
            <a:pathLst>
              <a:path w="991" h="549">
                <a:moveTo>
                  <a:pt x="0" y="548"/>
                </a:moveTo>
                <a:cubicBezTo>
                  <a:pt x="361" y="348"/>
                  <a:pt x="692" y="165"/>
                  <a:pt x="990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268"/>
          <p:cNvSpPr/>
          <p:nvPr/>
        </p:nvSpPr>
        <p:spPr>
          <a:xfrm>
            <a:off x="7183080" y="4197600"/>
            <a:ext cx="121320" cy="98280"/>
          </a:xfrm>
          <a:custGeom>
            <a:avLst/>
            <a:gdLst/>
            <a:ahLst/>
            <a:rect l="l" t="t" r="r" b="b"/>
            <a:pathLst>
              <a:path w="342" h="278">
                <a:moveTo>
                  <a:pt x="0" y="18"/>
                </a:moveTo>
                <a:lnTo>
                  <a:pt x="341" y="0"/>
                </a:lnTo>
                <a:lnTo>
                  <a:pt x="151" y="27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269"/>
          <p:cNvSpPr/>
          <p:nvPr/>
        </p:nvSpPr>
        <p:spPr>
          <a:xfrm>
            <a:off x="5787720" y="4443480"/>
            <a:ext cx="1232280" cy="502920"/>
          </a:xfrm>
          <a:custGeom>
            <a:avLst/>
            <a:gdLst/>
            <a:ahLst/>
            <a:rect l="l" t="t" r="r" b="b"/>
            <a:pathLst>
              <a:path w="3428" h="1402">
                <a:moveTo>
                  <a:pt x="381" y="1401"/>
                </a:moveTo>
                <a:lnTo>
                  <a:pt x="3046" y="1401"/>
                </a:lnTo>
                <a:cubicBezTo>
                  <a:pt x="3301" y="1401"/>
                  <a:pt x="3427" y="1277"/>
                  <a:pt x="3427" y="1030"/>
                </a:cubicBezTo>
                <a:lnTo>
                  <a:pt x="3427" y="371"/>
                </a:lnTo>
                <a:cubicBezTo>
                  <a:pt x="3427" y="124"/>
                  <a:pt x="3301" y="0"/>
                  <a:pt x="3046" y="0"/>
                </a:cubicBezTo>
                <a:lnTo>
                  <a:pt x="381" y="0"/>
                </a:lnTo>
                <a:cubicBezTo>
                  <a:pt x="127" y="0"/>
                  <a:pt x="0" y="124"/>
                  <a:pt x="0" y="371"/>
                </a:cubicBezTo>
                <a:lnTo>
                  <a:pt x="0" y="1030"/>
                </a:lnTo>
                <a:cubicBezTo>
                  <a:pt x="0" y="1277"/>
                  <a:pt x="127" y="1401"/>
                  <a:pt x="381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70"/>
          <p:cNvSpPr/>
          <p:nvPr/>
        </p:nvSpPr>
        <p:spPr>
          <a:xfrm>
            <a:off x="2572200" y="5581080"/>
            <a:ext cx="43344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Iris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78" name="CustomShape 271"/>
          <p:cNvSpPr/>
          <p:nvPr/>
        </p:nvSpPr>
        <p:spPr>
          <a:xfrm>
            <a:off x="5551560" y="3623040"/>
            <a:ext cx="2412720" cy="55800"/>
          </a:xfrm>
          <a:custGeom>
            <a:avLst/>
            <a:gdLst/>
            <a:ahLst/>
            <a:rect l="l" t="t" r="r" b="b"/>
            <a:pathLst>
              <a:path w="6707" h="160">
                <a:moveTo>
                  <a:pt x="0" y="0"/>
                </a:moveTo>
                <a:cubicBezTo>
                  <a:pt x="2270" y="54"/>
                  <a:pt x="4505" y="107"/>
                  <a:pt x="6706" y="159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272"/>
          <p:cNvSpPr/>
          <p:nvPr/>
        </p:nvSpPr>
        <p:spPr>
          <a:xfrm>
            <a:off x="7854480" y="3624120"/>
            <a:ext cx="109800" cy="105840"/>
          </a:xfrm>
          <a:custGeom>
            <a:avLst/>
            <a:gdLst/>
            <a:ahLst/>
            <a:rect l="l" t="t" r="r" b="b"/>
            <a:pathLst>
              <a:path w="310" h="299">
                <a:moveTo>
                  <a:pt x="8" y="0"/>
                </a:moveTo>
                <a:lnTo>
                  <a:pt x="309" y="156"/>
                </a:lnTo>
                <a:lnTo>
                  <a:pt x="0" y="298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273"/>
          <p:cNvSpPr/>
          <p:nvPr/>
        </p:nvSpPr>
        <p:spPr>
          <a:xfrm>
            <a:off x="3470400" y="3345480"/>
            <a:ext cx="1994400" cy="502920"/>
          </a:xfrm>
          <a:custGeom>
            <a:avLst/>
            <a:gdLst/>
            <a:ahLst/>
            <a:rect l="l" t="t" r="r" b="b"/>
            <a:pathLst>
              <a:path w="5545" h="1402">
                <a:moveTo>
                  <a:pt x="380" y="1401"/>
                </a:moveTo>
                <a:lnTo>
                  <a:pt x="5163" y="1401"/>
                </a:lnTo>
                <a:cubicBezTo>
                  <a:pt x="5417" y="1401"/>
                  <a:pt x="5544" y="1277"/>
                  <a:pt x="5544" y="1030"/>
                </a:cubicBezTo>
                <a:lnTo>
                  <a:pt x="5544" y="372"/>
                </a:lnTo>
                <a:cubicBezTo>
                  <a:pt x="5544" y="124"/>
                  <a:pt x="5417" y="0"/>
                  <a:pt x="5163" y="0"/>
                </a:cubicBezTo>
                <a:lnTo>
                  <a:pt x="380" y="0"/>
                </a:lnTo>
                <a:cubicBezTo>
                  <a:pt x="126" y="0"/>
                  <a:pt x="0" y="124"/>
                  <a:pt x="0" y="372"/>
                </a:cubicBezTo>
                <a:lnTo>
                  <a:pt x="0" y="1030"/>
                </a:lnTo>
                <a:cubicBezTo>
                  <a:pt x="0" y="1277"/>
                  <a:pt x="126" y="1401"/>
                  <a:pt x="380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74"/>
          <p:cNvSpPr/>
          <p:nvPr/>
        </p:nvSpPr>
        <p:spPr>
          <a:xfrm>
            <a:off x="5925240" y="4515120"/>
            <a:ext cx="90576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MNIST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82" name="CustomShape 275"/>
          <p:cNvSpPr/>
          <p:nvPr/>
        </p:nvSpPr>
        <p:spPr>
          <a:xfrm>
            <a:off x="7111080" y="3392640"/>
            <a:ext cx="761040" cy="370440"/>
          </a:xfrm>
          <a:custGeom>
            <a:avLst/>
            <a:gdLst/>
            <a:ahLst/>
            <a:rect l="l" t="t" r="r" b="b"/>
            <a:pathLst>
              <a:path w="2119" h="1034">
                <a:moveTo>
                  <a:pt x="0" y="1033"/>
                </a:moveTo>
                <a:cubicBezTo>
                  <a:pt x="738" y="674"/>
                  <a:pt x="1444" y="329"/>
                  <a:pt x="2118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276"/>
          <p:cNvSpPr/>
          <p:nvPr/>
        </p:nvSpPr>
        <p:spPr>
          <a:xfrm>
            <a:off x="7750440" y="3392640"/>
            <a:ext cx="121680" cy="94680"/>
          </a:xfrm>
          <a:custGeom>
            <a:avLst/>
            <a:gdLst/>
            <a:ahLst/>
            <a:rect l="l" t="t" r="r" b="b"/>
            <a:pathLst>
              <a:path w="343" h="268">
                <a:moveTo>
                  <a:pt x="0" y="0"/>
                </a:moveTo>
                <a:lnTo>
                  <a:pt x="342" y="0"/>
                </a:lnTo>
                <a:lnTo>
                  <a:pt x="137" y="26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277"/>
          <p:cNvSpPr/>
          <p:nvPr/>
        </p:nvSpPr>
        <p:spPr>
          <a:xfrm>
            <a:off x="5748480" y="3810600"/>
            <a:ext cx="1499040" cy="502920"/>
          </a:xfrm>
          <a:custGeom>
            <a:avLst/>
            <a:gdLst/>
            <a:ahLst/>
            <a:rect l="l" t="t" r="r" b="b"/>
            <a:pathLst>
              <a:path w="4169" h="1402">
                <a:moveTo>
                  <a:pt x="380" y="1401"/>
                </a:moveTo>
                <a:lnTo>
                  <a:pt x="3786" y="1401"/>
                </a:lnTo>
                <a:cubicBezTo>
                  <a:pt x="4041" y="1401"/>
                  <a:pt x="4168" y="1277"/>
                  <a:pt x="4168" y="1030"/>
                </a:cubicBezTo>
                <a:lnTo>
                  <a:pt x="4168" y="371"/>
                </a:lnTo>
                <a:cubicBezTo>
                  <a:pt x="4168" y="124"/>
                  <a:pt x="4041" y="0"/>
                  <a:pt x="3786" y="0"/>
                </a:cubicBezTo>
                <a:lnTo>
                  <a:pt x="380" y="0"/>
                </a:lnTo>
                <a:cubicBezTo>
                  <a:pt x="127" y="0"/>
                  <a:pt x="0" y="124"/>
                  <a:pt x="0" y="371"/>
                </a:cubicBezTo>
                <a:lnTo>
                  <a:pt x="0" y="1030"/>
                </a:lnTo>
                <a:cubicBezTo>
                  <a:pt x="0" y="1277"/>
                  <a:pt x="127" y="1401"/>
                  <a:pt x="380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78"/>
          <p:cNvSpPr/>
          <p:nvPr/>
        </p:nvSpPr>
        <p:spPr>
          <a:xfrm>
            <a:off x="3607920" y="3417120"/>
            <a:ext cx="17560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Public SVHN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86" name="CustomShape 279"/>
          <p:cNvSpPr/>
          <p:nvPr/>
        </p:nvSpPr>
        <p:spPr>
          <a:xfrm>
            <a:off x="8006040" y="4280040"/>
            <a:ext cx="46080" cy="120240"/>
          </a:xfrm>
          <a:custGeom>
            <a:avLst/>
            <a:gdLst/>
            <a:ahLst/>
            <a:rect l="l" t="t" r="r" b="b"/>
            <a:pathLst>
              <a:path w="133" h="339">
                <a:moveTo>
                  <a:pt x="132" y="338"/>
                </a:moveTo>
                <a:cubicBezTo>
                  <a:pt x="76" y="192"/>
                  <a:pt x="32" y="80"/>
                  <a:pt x="0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280"/>
          <p:cNvSpPr/>
          <p:nvPr/>
        </p:nvSpPr>
        <p:spPr>
          <a:xfrm>
            <a:off x="7993440" y="4280040"/>
            <a:ext cx="101880" cy="117360"/>
          </a:xfrm>
          <a:custGeom>
            <a:avLst/>
            <a:gdLst/>
            <a:ahLst/>
            <a:rect l="l" t="t" r="r" b="b"/>
            <a:pathLst>
              <a:path w="288" h="331">
                <a:moveTo>
                  <a:pt x="0" y="330"/>
                </a:moveTo>
                <a:lnTo>
                  <a:pt x="36" y="0"/>
                </a:lnTo>
                <a:lnTo>
                  <a:pt x="287" y="226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81"/>
          <p:cNvSpPr/>
          <p:nvPr/>
        </p:nvSpPr>
        <p:spPr>
          <a:xfrm>
            <a:off x="7399080" y="4480200"/>
            <a:ext cx="1563120" cy="502920"/>
          </a:xfrm>
          <a:custGeom>
            <a:avLst/>
            <a:gdLst/>
            <a:ahLst/>
            <a:rect l="l" t="t" r="r" b="b"/>
            <a:pathLst>
              <a:path w="4347" h="1402">
                <a:moveTo>
                  <a:pt x="381" y="1401"/>
                </a:moveTo>
                <a:lnTo>
                  <a:pt x="3965" y="1401"/>
                </a:lnTo>
                <a:cubicBezTo>
                  <a:pt x="4219" y="1401"/>
                  <a:pt x="4346" y="1277"/>
                  <a:pt x="4346" y="1030"/>
                </a:cubicBezTo>
                <a:lnTo>
                  <a:pt x="4346" y="371"/>
                </a:lnTo>
                <a:cubicBezTo>
                  <a:pt x="4346" y="124"/>
                  <a:pt x="4219" y="0"/>
                  <a:pt x="3965" y="0"/>
                </a:cubicBezTo>
                <a:lnTo>
                  <a:pt x="381" y="0"/>
                </a:lnTo>
                <a:cubicBezTo>
                  <a:pt x="127" y="0"/>
                  <a:pt x="0" y="124"/>
                  <a:pt x="0" y="371"/>
                </a:cubicBezTo>
                <a:lnTo>
                  <a:pt x="0" y="1030"/>
                </a:lnTo>
                <a:cubicBezTo>
                  <a:pt x="0" y="1277"/>
                  <a:pt x="127" y="1401"/>
                  <a:pt x="381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282"/>
          <p:cNvSpPr/>
          <p:nvPr/>
        </p:nvSpPr>
        <p:spPr>
          <a:xfrm>
            <a:off x="5886000" y="3882240"/>
            <a:ext cx="140544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ImageNet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90" name="CustomShape 283"/>
          <p:cNvSpPr/>
          <p:nvPr/>
        </p:nvSpPr>
        <p:spPr>
          <a:xfrm>
            <a:off x="7386120" y="3141000"/>
            <a:ext cx="526680" cy="14040"/>
          </a:xfrm>
          <a:custGeom>
            <a:avLst/>
            <a:gdLst/>
            <a:ahLst/>
            <a:rect l="l" t="t" r="r" b="b"/>
            <a:pathLst>
              <a:path w="1468" h="44">
                <a:moveTo>
                  <a:pt x="0" y="43"/>
                </a:moveTo>
                <a:cubicBezTo>
                  <a:pt x="526" y="28"/>
                  <a:pt x="1013" y="13"/>
                  <a:pt x="1467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284"/>
          <p:cNvSpPr/>
          <p:nvPr/>
        </p:nvSpPr>
        <p:spPr>
          <a:xfrm>
            <a:off x="7802280" y="3090960"/>
            <a:ext cx="110160" cy="105480"/>
          </a:xfrm>
          <a:custGeom>
            <a:avLst/>
            <a:gdLst/>
            <a:ahLst/>
            <a:rect l="l" t="t" r="r" b="b"/>
            <a:pathLst>
              <a:path w="311" h="298">
                <a:moveTo>
                  <a:pt x="0" y="0"/>
                </a:moveTo>
                <a:lnTo>
                  <a:pt x="310" y="141"/>
                </a:lnTo>
                <a:lnTo>
                  <a:pt x="9" y="29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85"/>
          <p:cNvSpPr/>
          <p:nvPr/>
        </p:nvSpPr>
        <p:spPr>
          <a:xfrm>
            <a:off x="5356800" y="2934720"/>
            <a:ext cx="1942200" cy="502920"/>
          </a:xfrm>
          <a:custGeom>
            <a:avLst/>
            <a:gdLst/>
            <a:ahLst/>
            <a:rect l="l" t="t" r="r" b="b"/>
            <a:pathLst>
              <a:path w="5400" h="1402">
                <a:moveTo>
                  <a:pt x="380" y="1401"/>
                </a:moveTo>
                <a:lnTo>
                  <a:pt x="5019" y="1401"/>
                </a:lnTo>
                <a:cubicBezTo>
                  <a:pt x="5272" y="1401"/>
                  <a:pt x="5399" y="1277"/>
                  <a:pt x="5399" y="1030"/>
                </a:cubicBezTo>
                <a:lnTo>
                  <a:pt x="5399" y="371"/>
                </a:lnTo>
                <a:cubicBezTo>
                  <a:pt x="5399" y="124"/>
                  <a:pt x="5272" y="0"/>
                  <a:pt x="5019" y="0"/>
                </a:cubicBezTo>
                <a:lnTo>
                  <a:pt x="380" y="0"/>
                </a:lnTo>
                <a:cubicBezTo>
                  <a:pt x="126" y="0"/>
                  <a:pt x="0" y="124"/>
                  <a:pt x="0" y="371"/>
                </a:cubicBezTo>
                <a:lnTo>
                  <a:pt x="0" y="1030"/>
                </a:lnTo>
                <a:cubicBezTo>
                  <a:pt x="0" y="1277"/>
                  <a:pt x="126" y="1401"/>
                  <a:pt x="380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286"/>
          <p:cNvSpPr/>
          <p:nvPr/>
        </p:nvSpPr>
        <p:spPr>
          <a:xfrm>
            <a:off x="7536240" y="4551840"/>
            <a:ext cx="12790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CIFAR-10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94" name="CustomShape 287"/>
          <p:cNvSpPr/>
          <p:nvPr/>
        </p:nvSpPr>
        <p:spPr>
          <a:xfrm>
            <a:off x="8324640" y="3735720"/>
            <a:ext cx="88920" cy="40320"/>
          </a:xfrm>
          <a:custGeom>
            <a:avLst/>
            <a:gdLst/>
            <a:ahLst/>
            <a:rect l="l" t="t" r="r" b="b"/>
            <a:pathLst>
              <a:path w="252" h="117">
                <a:moveTo>
                  <a:pt x="251" y="116"/>
                </a:moveTo>
                <a:cubicBezTo>
                  <a:pt x="136" y="62"/>
                  <a:pt x="51" y="23"/>
                  <a:pt x="0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288"/>
          <p:cNvSpPr/>
          <p:nvPr/>
        </p:nvSpPr>
        <p:spPr>
          <a:xfrm>
            <a:off x="8324640" y="3732840"/>
            <a:ext cx="121680" cy="95760"/>
          </a:xfrm>
          <a:custGeom>
            <a:avLst/>
            <a:gdLst/>
            <a:ahLst/>
            <a:rect l="l" t="t" r="r" b="b"/>
            <a:pathLst>
              <a:path w="343" h="271">
                <a:moveTo>
                  <a:pt x="213" y="270"/>
                </a:moveTo>
                <a:lnTo>
                  <a:pt x="0" y="8"/>
                </a:lnTo>
                <a:lnTo>
                  <a:pt x="342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289"/>
          <p:cNvSpPr/>
          <p:nvPr/>
        </p:nvSpPr>
        <p:spPr>
          <a:xfrm>
            <a:off x="8047440" y="3822480"/>
            <a:ext cx="1735200" cy="502560"/>
          </a:xfrm>
          <a:custGeom>
            <a:avLst/>
            <a:gdLst/>
            <a:ahLst/>
            <a:rect l="l" t="t" r="r" b="b"/>
            <a:pathLst>
              <a:path w="4825" h="1401">
                <a:moveTo>
                  <a:pt x="326" y="1400"/>
                </a:moveTo>
                <a:lnTo>
                  <a:pt x="4498" y="1400"/>
                </a:lnTo>
                <a:cubicBezTo>
                  <a:pt x="4715" y="1400"/>
                  <a:pt x="4824" y="1276"/>
                  <a:pt x="4824" y="1029"/>
                </a:cubicBezTo>
                <a:lnTo>
                  <a:pt x="4824" y="371"/>
                </a:lnTo>
                <a:cubicBezTo>
                  <a:pt x="4824" y="123"/>
                  <a:pt x="4715" y="0"/>
                  <a:pt x="4498" y="0"/>
                </a:cubicBezTo>
                <a:lnTo>
                  <a:pt x="326" y="0"/>
                </a:lnTo>
                <a:cubicBezTo>
                  <a:pt x="109" y="0"/>
                  <a:pt x="0" y="123"/>
                  <a:pt x="0" y="371"/>
                </a:cubicBezTo>
                <a:lnTo>
                  <a:pt x="0" y="1029"/>
                </a:lnTo>
                <a:cubicBezTo>
                  <a:pt x="0" y="1276"/>
                  <a:pt x="109" y="1400"/>
                  <a:pt x="326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90"/>
          <p:cNvSpPr/>
          <p:nvPr/>
        </p:nvSpPr>
        <p:spPr>
          <a:xfrm>
            <a:off x="8047440" y="3822480"/>
            <a:ext cx="1735200" cy="502560"/>
          </a:xfrm>
          <a:custGeom>
            <a:avLst/>
            <a:gdLst/>
            <a:ahLst/>
            <a:rect l="l" t="t" r="r" b="b"/>
            <a:pathLst>
              <a:path w="4825" h="1401">
                <a:moveTo>
                  <a:pt x="326" y="1400"/>
                </a:moveTo>
                <a:lnTo>
                  <a:pt x="4498" y="1400"/>
                </a:lnTo>
                <a:cubicBezTo>
                  <a:pt x="4715" y="1400"/>
                  <a:pt x="4824" y="1276"/>
                  <a:pt x="4824" y="1029"/>
                </a:cubicBezTo>
                <a:lnTo>
                  <a:pt x="4824" y="371"/>
                </a:lnTo>
                <a:cubicBezTo>
                  <a:pt x="4824" y="123"/>
                  <a:pt x="4715" y="0"/>
                  <a:pt x="4498" y="0"/>
                </a:cubicBezTo>
                <a:lnTo>
                  <a:pt x="326" y="0"/>
                </a:lnTo>
                <a:cubicBezTo>
                  <a:pt x="109" y="0"/>
                  <a:pt x="0" y="123"/>
                  <a:pt x="0" y="371"/>
                </a:cubicBezTo>
                <a:lnTo>
                  <a:pt x="0" y="1029"/>
                </a:lnTo>
                <a:cubicBezTo>
                  <a:pt x="0" y="1276"/>
                  <a:pt x="109" y="1400"/>
                  <a:pt x="326" y="1400"/>
                </a:cubicBezTo>
              </a:path>
            </a:pathLst>
          </a:custGeom>
          <a:noFill/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291"/>
          <p:cNvSpPr/>
          <p:nvPr/>
        </p:nvSpPr>
        <p:spPr>
          <a:xfrm>
            <a:off x="5494320" y="3006000"/>
            <a:ext cx="193752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ImageNet10k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99" name="CustomShape 292"/>
          <p:cNvSpPr/>
          <p:nvPr/>
        </p:nvSpPr>
        <p:spPr>
          <a:xfrm>
            <a:off x="8287200" y="3117600"/>
            <a:ext cx="255600" cy="374400"/>
          </a:xfrm>
          <a:custGeom>
            <a:avLst/>
            <a:gdLst/>
            <a:ahLst/>
            <a:rect l="l" t="t" r="r" b="b"/>
            <a:pathLst>
              <a:path w="715" h="1045">
                <a:moveTo>
                  <a:pt x="714" y="0"/>
                </a:moveTo>
                <a:cubicBezTo>
                  <a:pt x="455" y="376"/>
                  <a:pt x="217" y="724"/>
                  <a:pt x="0" y="1044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293"/>
          <p:cNvSpPr/>
          <p:nvPr/>
        </p:nvSpPr>
        <p:spPr>
          <a:xfrm>
            <a:off x="8287200" y="3374640"/>
            <a:ext cx="105120" cy="117360"/>
          </a:xfrm>
          <a:custGeom>
            <a:avLst/>
            <a:gdLst/>
            <a:ahLst/>
            <a:rect l="l" t="t" r="r" b="b"/>
            <a:pathLst>
              <a:path w="297" h="331">
                <a:moveTo>
                  <a:pt x="296" y="166"/>
                </a:moveTo>
                <a:lnTo>
                  <a:pt x="0" y="330"/>
                </a:lnTo>
                <a:lnTo>
                  <a:pt x="42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294"/>
          <p:cNvSpPr/>
          <p:nvPr/>
        </p:nvSpPr>
        <p:spPr>
          <a:xfrm>
            <a:off x="7966080" y="2541600"/>
            <a:ext cx="1598040" cy="502920"/>
          </a:xfrm>
          <a:custGeom>
            <a:avLst/>
            <a:gdLst/>
            <a:ahLst/>
            <a:rect l="l" t="t" r="r" b="b"/>
            <a:pathLst>
              <a:path w="4444" h="1402">
                <a:moveTo>
                  <a:pt x="381" y="1401"/>
                </a:moveTo>
                <a:lnTo>
                  <a:pt x="4061" y="1401"/>
                </a:lnTo>
                <a:cubicBezTo>
                  <a:pt x="4316" y="1401"/>
                  <a:pt x="4443" y="1277"/>
                  <a:pt x="4443" y="1030"/>
                </a:cubicBezTo>
                <a:lnTo>
                  <a:pt x="4443" y="372"/>
                </a:lnTo>
                <a:cubicBezTo>
                  <a:pt x="4443" y="124"/>
                  <a:pt x="4316" y="0"/>
                  <a:pt x="4061" y="0"/>
                </a:cubicBezTo>
                <a:lnTo>
                  <a:pt x="381" y="0"/>
                </a:lnTo>
                <a:cubicBezTo>
                  <a:pt x="127" y="0"/>
                  <a:pt x="0" y="124"/>
                  <a:pt x="0" y="372"/>
                </a:cubicBezTo>
                <a:lnTo>
                  <a:pt x="0" y="1030"/>
                </a:lnTo>
                <a:cubicBezTo>
                  <a:pt x="0" y="1277"/>
                  <a:pt x="127" y="1401"/>
                  <a:pt x="381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95"/>
          <p:cNvSpPr/>
          <p:nvPr/>
        </p:nvSpPr>
        <p:spPr>
          <a:xfrm>
            <a:off x="8138160" y="3931920"/>
            <a:ext cx="175248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ILSVRC 2014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3" name="CustomShape 296"/>
          <p:cNvSpPr/>
          <p:nvPr/>
        </p:nvSpPr>
        <p:spPr>
          <a:xfrm>
            <a:off x="6874920" y="5749920"/>
            <a:ext cx="361800" cy="149040"/>
          </a:xfrm>
          <a:custGeom>
            <a:avLst/>
            <a:gdLst/>
            <a:ahLst/>
            <a:rect l="l" t="t" r="r" b="b"/>
            <a:pathLst>
              <a:path w="1010" h="419">
                <a:moveTo>
                  <a:pt x="1009" y="0"/>
                </a:moveTo>
                <a:cubicBezTo>
                  <a:pt x="639" y="153"/>
                  <a:pt x="304" y="292"/>
                  <a:pt x="0" y="418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297"/>
          <p:cNvSpPr/>
          <p:nvPr/>
        </p:nvSpPr>
        <p:spPr>
          <a:xfrm>
            <a:off x="6874920" y="5808960"/>
            <a:ext cx="121680" cy="97200"/>
          </a:xfrm>
          <a:custGeom>
            <a:avLst/>
            <a:gdLst/>
            <a:ahLst/>
            <a:rect l="l" t="t" r="r" b="b"/>
            <a:pathLst>
              <a:path w="343" h="275">
                <a:moveTo>
                  <a:pt x="342" y="274"/>
                </a:moveTo>
                <a:lnTo>
                  <a:pt x="0" y="254"/>
                </a:lnTo>
                <a:lnTo>
                  <a:pt x="221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98"/>
          <p:cNvSpPr/>
          <p:nvPr/>
        </p:nvSpPr>
        <p:spPr>
          <a:xfrm>
            <a:off x="6757560" y="5203080"/>
            <a:ext cx="2384280" cy="502560"/>
          </a:xfrm>
          <a:custGeom>
            <a:avLst/>
            <a:gdLst/>
            <a:ahLst/>
            <a:rect l="l" t="t" r="r" b="b"/>
            <a:pathLst>
              <a:path w="6628" h="1401">
                <a:moveTo>
                  <a:pt x="381" y="1400"/>
                </a:moveTo>
                <a:lnTo>
                  <a:pt x="6246" y="1400"/>
                </a:lnTo>
                <a:cubicBezTo>
                  <a:pt x="6500" y="1400"/>
                  <a:pt x="6627" y="1276"/>
                  <a:pt x="6627" y="1028"/>
                </a:cubicBezTo>
                <a:lnTo>
                  <a:pt x="6627" y="371"/>
                </a:lnTo>
                <a:cubicBezTo>
                  <a:pt x="6627" y="123"/>
                  <a:pt x="6500" y="0"/>
                  <a:pt x="6246" y="0"/>
                </a:cubicBezTo>
                <a:lnTo>
                  <a:pt x="381" y="0"/>
                </a:lnTo>
                <a:cubicBezTo>
                  <a:pt x="127" y="0"/>
                  <a:pt x="0" y="123"/>
                  <a:pt x="0" y="371"/>
                </a:cubicBezTo>
                <a:lnTo>
                  <a:pt x="0" y="1028"/>
                </a:lnTo>
                <a:cubicBezTo>
                  <a:pt x="0" y="1276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99"/>
          <p:cNvSpPr/>
          <p:nvPr/>
        </p:nvSpPr>
        <p:spPr>
          <a:xfrm>
            <a:off x="8103600" y="2613240"/>
            <a:ext cx="14572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Sports-1M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7" name="CustomShape 300"/>
          <p:cNvSpPr/>
          <p:nvPr/>
        </p:nvSpPr>
        <p:spPr>
          <a:xfrm>
            <a:off x="6894720" y="5274720"/>
            <a:ext cx="18946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Rotated T vs.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08" name="CustomShape 301"/>
          <p:cNvSpPr/>
          <p:nvPr/>
        </p:nvSpPr>
        <p:spPr>
          <a:xfrm>
            <a:off x="5386680" y="5747040"/>
            <a:ext cx="24120" cy="147600"/>
          </a:xfrm>
          <a:custGeom>
            <a:avLst/>
            <a:gdLst/>
            <a:ahLst/>
            <a:rect l="l" t="t" r="r" b="b"/>
            <a:pathLst>
              <a:path w="72" h="415">
                <a:moveTo>
                  <a:pt x="0" y="0"/>
                </a:moveTo>
                <a:cubicBezTo>
                  <a:pt x="29" y="172"/>
                  <a:pt x="52" y="310"/>
                  <a:pt x="71" y="414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302"/>
          <p:cNvSpPr/>
          <p:nvPr/>
        </p:nvSpPr>
        <p:spPr>
          <a:xfrm>
            <a:off x="5339880" y="5781960"/>
            <a:ext cx="107280" cy="112680"/>
          </a:xfrm>
          <a:custGeom>
            <a:avLst/>
            <a:gdLst/>
            <a:ahLst/>
            <a:rect l="l" t="t" r="r" b="b"/>
            <a:pathLst>
              <a:path w="303" h="318">
                <a:moveTo>
                  <a:pt x="302" y="0"/>
                </a:moveTo>
                <a:lnTo>
                  <a:pt x="201" y="317"/>
                </a:lnTo>
                <a:lnTo>
                  <a:pt x="0" y="48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303"/>
          <p:cNvSpPr/>
          <p:nvPr/>
        </p:nvSpPr>
        <p:spPr>
          <a:xfrm>
            <a:off x="4304880" y="5160960"/>
            <a:ext cx="2049120" cy="502560"/>
          </a:xfrm>
          <a:custGeom>
            <a:avLst/>
            <a:gdLst/>
            <a:ahLst/>
            <a:rect l="l" t="t" r="r" b="b"/>
            <a:pathLst>
              <a:path w="5697" h="1401">
                <a:moveTo>
                  <a:pt x="381" y="1400"/>
                </a:moveTo>
                <a:lnTo>
                  <a:pt x="5315" y="1400"/>
                </a:lnTo>
                <a:cubicBezTo>
                  <a:pt x="5569" y="1400"/>
                  <a:pt x="5696" y="1276"/>
                  <a:pt x="5696" y="1029"/>
                </a:cubicBezTo>
                <a:lnTo>
                  <a:pt x="5696" y="372"/>
                </a:lnTo>
                <a:cubicBezTo>
                  <a:pt x="5696" y="124"/>
                  <a:pt x="5569" y="0"/>
                  <a:pt x="5315" y="0"/>
                </a:cubicBezTo>
                <a:lnTo>
                  <a:pt x="381" y="0"/>
                </a:lnTo>
                <a:cubicBezTo>
                  <a:pt x="127" y="0"/>
                  <a:pt x="0" y="124"/>
                  <a:pt x="0" y="372"/>
                </a:cubicBezTo>
                <a:lnTo>
                  <a:pt x="0" y="1029"/>
                </a:lnTo>
                <a:cubicBezTo>
                  <a:pt x="0" y="1276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304"/>
          <p:cNvSpPr/>
          <p:nvPr/>
        </p:nvSpPr>
        <p:spPr>
          <a:xfrm>
            <a:off x="8795160" y="5274720"/>
            <a:ext cx="2710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12" name="CustomShape 305"/>
          <p:cNvSpPr/>
          <p:nvPr/>
        </p:nvSpPr>
        <p:spPr>
          <a:xfrm>
            <a:off x="4442400" y="5232600"/>
            <a:ext cx="67716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T vs.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13" name="CustomShape 306"/>
          <p:cNvSpPr/>
          <p:nvPr/>
        </p:nvSpPr>
        <p:spPr>
          <a:xfrm>
            <a:off x="5226120" y="5232600"/>
            <a:ext cx="72432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G vs.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14" name="CustomShape 307"/>
          <p:cNvSpPr/>
          <p:nvPr/>
        </p:nvSpPr>
        <p:spPr>
          <a:xfrm>
            <a:off x="2350800" y="4294800"/>
            <a:ext cx="108360" cy="353160"/>
          </a:xfrm>
          <a:custGeom>
            <a:avLst/>
            <a:gdLst/>
            <a:ahLst/>
            <a:rect l="l" t="t" r="r" b="b"/>
            <a:pathLst>
              <a:path w="306" h="986">
                <a:moveTo>
                  <a:pt x="305" y="0"/>
                </a:moveTo>
                <a:cubicBezTo>
                  <a:pt x="193" y="362"/>
                  <a:pt x="91" y="690"/>
                  <a:pt x="0" y="985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08"/>
          <p:cNvSpPr/>
          <p:nvPr/>
        </p:nvSpPr>
        <p:spPr>
          <a:xfrm>
            <a:off x="2329560" y="4530960"/>
            <a:ext cx="104040" cy="117000"/>
          </a:xfrm>
          <a:custGeom>
            <a:avLst/>
            <a:gdLst/>
            <a:ahLst/>
            <a:rect l="l" t="t" r="r" b="b"/>
            <a:pathLst>
              <a:path w="294" h="330">
                <a:moveTo>
                  <a:pt x="293" y="87"/>
                </a:moveTo>
                <a:lnTo>
                  <a:pt x="59" y="329"/>
                </a:lnTo>
                <a:lnTo>
                  <a:pt x="0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09"/>
          <p:cNvSpPr/>
          <p:nvPr/>
        </p:nvSpPr>
        <p:spPr>
          <a:xfrm>
            <a:off x="1811880" y="3710160"/>
            <a:ext cx="1501200" cy="502920"/>
          </a:xfrm>
          <a:custGeom>
            <a:avLst/>
            <a:gdLst/>
            <a:ahLst/>
            <a:rect l="l" t="t" r="r" b="b"/>
            <a:pathLst>
              <a:path w="4175" h="1402">
                <a:moveTo>
                  <a:pt x="381" y="1401"/>
                </a:moveTo>
                <a:lnTo>
                  <a:pt x="3793" y="1401"/>
                </a:lnTo>
                <a:cubicBezTo>
                  <a:pt x="4047" y="1401"/>
                  <a:pt x="4174" y="1276"/>
                  <a:pt x="4174" y="1029"/>
                </a:cubicBezTo>
                <a:lnTo>
                  <a:pt x="4174" y="371"/>
                </a:lnTo>
                <a:cubicBezTo>
                  <a:pt x="4174" y="124"/>
                  <a:pt x="4047" y="0"/>
                  <a:pt x="3793" y="0"/>
                </a:cubicBezTo>
                <a:lnTo>
                  <a:pt x="381" y="0"/>
                </a:lnTo>
                <a:cubicBezTo>
                  <a:pt x="127" y="0"/>
                  <a:pt x="0" y="124"/>
                  <a:pt x="0" y="371"/>
                </a:cubicBezTo>
                <a:lnTo>
                  <a:pt x="0" y="1029"/>
                </a:lnTo>
                <a:cubicBezTo>
                  <a:pt x="0" y="1276"/>
                  <a:pt x="127" y="1401"/>
                  <a:pt x="381" y="1401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10"/>
          <p:cNvSpPr/>
          <p:nvPr/>
        </p:nvSpPr>
        <p:spPr>
          <a:xfrm>
            <a:off x="6027840" y="5232600"/>
            <a:ext cx="2710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18" name="CustomShape 311"/>
          <p:cNvSpPr/>
          <p:nvPr/>
        </p:nvSpPr>
        <p:spPr>
          <a:xfrm>
            <a:off x="6178320" y="2516400"/>
            <a:ext cx="697680" cy="14040"/>
          </a:xfrm>
          <a:custGeom>
            <a:avLst/>
            <a:gdLst/>
            <a:ahLst/>
            <a:rect l="l" t="t" r="r" b="b"/>
            <a:pathLst>
              <a:path w="1943" h="44">
                <a:moveTo>
                  <a:pt x="0" y="43"/>
                </a:moveTo>
                <a:cubicBezTo>
                  <a:pt x="682" y="28"/>
                  <a:pt x="1329" y="13"/>
                  <a:pt x="1942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312"/>
          <p:cNvSpPr/>
          <p:nvPr/>
        </p:nvSpPr>
        <p:spPr>
          <a:xfrm>
            <a:off x="6766200" y="2465640"/>
            <a:ext cx="109800" cy="105480"/>
          </a:xfrm>
          <a:custGeom>
            <a:avLst/>
            <a:gdLst/>
            <a:ahLst/>
            <a:rect l="l" t="t" r="r" b="b"/>
            <a:pathLst>
              <a:path w="310" h="298">
                <a:moveTo>
                  <a:pt x="0" y="0"/>
                </a:moveTo>
                <a:lnTo>
                  <a:pt x="309" y="143"/>
                </a:lnTo>
                <a:lnTo>
                  <a:pt x="7" y="297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13"/>
          <p:cNvSpPr/>
          <p:nvPr/>
        </p:nvSpPr>
        <p:spPr>
          <a:xfrm>
            <a:off x="3452760" y="2310840"/>
            <a:ext cx="2638440" cy="502560"/>
          </a:xfrm>
          <a:custGeom>
            <a:avLst/>
            <a:gdLst/>
            <a:ahLst/>
            <a:rect l="l" t="t" r="r" b="b"/>
            <a:pathLst>
              <a:path w="7334" h="1401">
                <a:moveTo>
                  <a:pt x="381" y="1400"/>
                </a:moveTo>
                <a:lnTo>
                  <a:pt x="6952" y="1400"/>
                </a:lnTo>
                <a:cubicBezTo>
                  <a:pt x="7206" y="1400"/>
                  <a:pt x="7333" y="1276"/>
                  <a:pt x="7333" y="1029"/>
                </a:cubicBezTo>
                <a:lnTo>
                  <a:pt x="7333" y="371"/>
                </a:lnTo>
                <a:cubicBezTo>
                  <a:pt x="7333" y="123"/>
                  <a:pt x="7206" y="0"/>
                  <a:pt x="6952" y="0"/>
                </a:cubicBezTo>
                <a:lnTo>
                  <a:pt x="381" y="0"/>
                </a:lnTo>
                <a:cubicBezTo>
                  <a:pt x="127" y="0"/>
                  <a:pt x="0" y="123"/>
                  <a:pt x="0" y="371"/>
                </a:cubicBezTo>
                <a:lnTo>
                  <a:pt x="0" y="1029"/>
                </a:lnTo>
                <a:cubicBezTo>
                  <a:pt x="0" y="1276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14"/>
          <p:cNvSpPr/>
          <p:nvPr/>
        </p:nvSpPr>
        <p:spPr>
          <a:xfrm>
            <a:off x="1949040" y="3781800"/>
            <a:ext cx="135072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Criminals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22" name="CustomShape 315"/>
          <p:cNvSpPr/>
          <p:nvPr/>
        </p:nvSpPr>
        <p:spPr>
          <a:xfrm>
            <a:off x="7908840" y="2331720"/>
            <a:ext cx="233280" cy="175320"/>
          </a:xfrm>
          <a:custGeom>
            <a:avLst/>
            <a:gdLst/>
            <a:ahLst/>
            <a:rect l="l" t="t" r="r" b="b"/>
            <a:pathLst>
              <a:path w="653" h="492">
                <a:moveTo>
                  <a:pt x="0" y="491"/>
                </a:moveTo>
                <a:cubicBezTo>
                  <a:pt x="245" y="305"/>
                  <a:pt x="462" y="143"/>
                  <a:pt x="652" y="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316"/>
          <p:cNvSpPr/>
          <p:nvPr/>
        </p:nvSpPr>
        <p:spPr>
          <a:xfrm>
            <a:off x="8022960" y="2331720"/>
            <a:ext cx="119160" cy="106560"/>
          </a:xfrm>
          <a:custGeom>
            <a:avLst/>
            <a:gdLst/>
            <a:ahLst/>
            <a:rect l="l" t="t" r="r" b="b"/>
            <a:pathLst>
              <a:path w="336" h="301">
                <a:moveTo>
                  <a:pt x="0" y="64"/>
                </a:moveTo>
                <a:lnTo>
                  <a:pt x="335" y="0"/>
                </a:lnTo>
                <a:lnTo>
                  <a:pt x="187" y="30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317"/>
          <p:cNvSpPr/>
          <p:nvPr/>
        </p:nvSpPr>
        <p:spPr>
          <a:xfrm>
            <a:off x="6973560" y="2565720"/>
            <a:ext cx="1047240" cy="502560"/>
          </a:xfrm>
          <a:custGeom>
            <a:avLst/>
            <a:gdLst/>
            <a:ahLst/>
            <a:rect l="l" t="t" r="r" b="b"/>
            <a:pathLst>
              <a:path w="2914" h="1401">
                <a:moveTo>
                  <a:pt x="381" y="1400"/>
                </a:moveTo>
                <a:lnTo>
                  <a:pt x="2532" y="1400"/>
                </a:lnTo>
                <a:cubicBezTo>
                  <a:pt x="2786" y="1400"/>
                  <a:pt x="2913" y="1277"/>
                  <a:pt x="2913" y="1029"/>
                </a:cubicBezTo>
                <a:lnTo>
                  <a:pt x="2913" y="372"/>
                </a:lnTo>
                <a:cubicBezTo>
                  <a:pt x="2913" y="123"/>
                  <a:pt x="2786" y="0"/>
                  <a:pt x="2532" y="0"/>
                </a:cubicBezTo>
                <a:lnTo>
                  <a:pt x="381" y="0"/>
                </a:lnTo>
                <a:cubicBezTo>
                  <a:pt x="127" y="0"/>
                  <a:pt x="0" y="123"/>
                  <a:pt x="0" y="372"/>
                </a:cubicBezTo>
                <a:lnTo>
                  <a:pt x="0" y="1029"/>
                </a:lnTo>
                <a:cubicBezTo>
                  <a:pt x="0" y="1277"/>
                  <a:pt x="127" y="1400"/>
                  <a:pt x="381" y="1400"/>
                </a:cubicBezTo>
              </a:path>
            </a:pathLst>
          </a:custGeom>
          <a:solidFill>
            <a:srgbClr val="ff0000">
              <a:alpha val="50000"/>
            </a:srgbClr>
          </a:solidFill>
          <a:ln w="360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18"/>
          <p:cNvSpPr/>
          <p:nvPr/>
        </p:nvSpPr>
        <p:spPr>
          <a:xfrm>
            <a:off x="3624480" y="2400840"/>
            <a:ext cx="2309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Canadian Hansard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26" name="CustomShape 319"/>
          <p:cNvSpPr/>
          <p:nvPr/>
        </p:nvSpPr>
        <p:spPr>
          <a:xfrm>
            <a:off x="7111080" y="2637360"/>
            <a:ext cx="70776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WMT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27" name="CustomShape 320"/>
          <p:cNvSpPr/>
          <p:nvPr/>
        </p:nvSpPr>
        <p:spPr>
          <a:xfrm>
            <a:off x="822960" y="548640"/>
            <a:ext cx="8853840" cy="5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Historical Growth of Dataset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" descr=""/>
          <p:cNvPicPr/>
          <p:nvPr/>
        </p:nvPicPr>
        <p:blipFill>
          <a:blip r:embed="rId1"/>
          <a:stretch/>
        </p:blipFill>
        <p:spPr>
          <a:xfrm>
            <a:off x="457200" y="1613880"/>
            <a:ext cx="9050760" cy="5256000"/>
          </a:xfrm>
          <a:prstGeom prst="rect">
            <a:avLst/>
          </a:prstGeom>
          <a:ln>
            <a:noFill/>
          </a:ln>
        </p:spPr>
      </p:pic>
      <p:sp>
        <p:nvSpPr>
          <p:cNvPr id="729" name="CustomShape 1"/>
          <p:cNvSpPr/>
          <p:nvPr/>
        </p:nvSpPr>
        <p:spPr>
          <a:xfrm>
            <a:off x="2011680" y="550800"/>
            <a:ext cx="676476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Why Dataset Is Growing Rapidly ?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720000" y="300960"/>
            <a:ext cx="885384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2"/>
          <p:cNvSpPr/>
          <p:nvPr/>
        </p:nvSpPr>
        <p:spPr>
          <a:xfrm>
            <a:off x="1828800" y="825120"/>
            <a:ext cx="648144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Now Algorithm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2" name="CustomShape 3"/>
          <p:cNvSpPr/>
          <p:nvPr/>
        </p:nvSpPr>
        <p:spPr>
          <a:xfrm>
            <a:off x="2377440" y="2865600"/>
            <a:ext cx="46868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When You Don't Know the 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3" name="CustomShape 4"/>
          <p:cNvSpPr/>
          <p:nvPr/>
        </p:nvSpPr>
        <p:spPr>
          <a:xfrm>
            <a:off x="2194560" y="3657600"/>
            <a:ext cx="52322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When you are trying to learn the 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4" name="CustomShape 5"/>
          <p:cNvSpPr/>
          <p:nvPr/>
        </p:nvSpPr>
        <p:spPr>
          <a:xfrm>
            <a:off x="3400560" y="4420080"/>
            <a:ext cx="27252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Everybody dance now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5" name="CustomShape 6"/>
          <p:cNvSpPr/>
          <p:nvPr/>
        </p:nvSpPr>
        <p:spPr>
          <a:xfrm>
            <a:off x="3108960" y="2042280"/>
            <a:ext cx="398592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When you master the algorithms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2468880" y="750600"/>
            <a:ext cx="5576040" cy="10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7" name="CustomShape 2"/>
          <p:cNvSpPr/>
          <p:nvPr/>
        </p:nvSpPr>
        <p:spPr>
          <a:xfrm>
            <a:off x="8229600" y="3566160"/>
            <a:ext cx="17532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Class Scores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8229600" y="3867120"/>
            <a:ext cx="9774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Cat: 0.9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39" name="CustomShape 4"/>
          <p:cNvSpPr/>
          <p:nvPr/>
        </p:nvSpPr>
        <p:spPr>
          <a:xfrm>
            <a:off x="8229600" y="4179960"/>
            <a:ext cx="121068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Dog: 0.05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40" name="CustomShape 5"/>
          <p:cNvSpPr/>
          <p:nvPr/>
        </p:nvSpPr>
        <p:spPr>
          <a:xfrm>
            <a:off x="8247600" y="4500360"/>
            <a:ext cx="114804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Car: 0.01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41" name="CustomShape 6"/>
          <p:cNvSpPr/>
          <p:nvPr/>
        </p:nvSpPr>
        <p:spPr>
          <a:xfrm>
            <a:off x="8229600" y="4740480"/>
            <a:ext cx="2322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42" name="CustomShape 7"/>
          <p:cNvSpPr/>
          <p:nvPr/>
        </p:nvSpPr>
        <p:spPr>
          <a:xfrm>
            <a:off x="1557720" y="3566160"/>
            <a:ext cx="1304280" cy="1128600"/>
          </a:xfrm>
          <a:custGeom>
            <a:avLst/>
            <a:gdLst/>
            <a:ahLst/>
            <a:rect l="l" t="t" r="r" b="b"/>
            <a:pathLst>
              <a:path w="3628" h="3140">
                <a:moveTo>
                  <a:pt x="0" y="0"/>
                </a:moveTo>
                <a:lnTo>
                  <a:pt x="3627" y="0"/>
                </a:lnTo>
                <a:lnTo>
                  <a:pt x="3627" y="3139"/>
                </a:lnTo>
                <a:lnTo>
                  <a:pt x="0" y="31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3" name="" descr=""/>
          <p:cNvPicPr/>
          <p:nvPr/>
        </p:nvPicPr>
        <p:blipFill>
          <a:blip r:embed="rId1"/>
          <a:stretch/>
        </p:blipFill>
        <p:spPr>
          <a:xfrm>
            <a:off x="158760" y="3566160"/>
            <a:ext cx="1759680" cy="1278360"/>
          </a:xfrm>
          <a:prstGeom prst="rect">
            <a:avLst/>
          </a:prstGeom>
          <a:ln>
            <a:noFill/>
          </a:ln>
        </p:spPr>
      </p:pic>
      <p:sp>
        <p:nvSpPr>
          <p:cNvPr id="744" name="CustomShape 8"/>
          <p:cNvSpPr/>
          <p:nvPr/>
        </p:nvSpPr>
        <p:spPr>
          <a:xfrm>
            <a:off x="2885760" y="3603240"/>
            <a:ext cx="2923560" cy="1054440"/>
          </a:xfrm>
          <a:custGeom>
            <a:avLst/>
            <a:gdLst/>
            <a:ahLst/>
            <a:rect l="l" t="t" r="r" b="b"/>
            <a:pathLst>
              <a:path w="8126" h="2934">
                <a:moveTo>
                  <a:pt x="0" y="0"/>
                </a:moveTo>
                <a:lnTo>
                  <a:pt x="8125" y="0"/>
                </a:lnTo>
                <a:lnTo>
                  <a:pt x="8125" y="2933"/>
                </a:lnTo>
                <a:lnTo>
                  <a:pt x="0" y="29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5" name="" descr=""/>
          <p:cNvPicPr/>
          <p:nvPr/>
        </p:nvPicPr>
        <p:blipFill>
          <a:blip r:embed="rId2"/>
          <a:stretch/>
        </p:blipFill>
        <p:spPr>
          <a:xfrm>
            <a:off x="1861200" y="3566160"/>
            <a:ext cx="3989160" cy="1332720"/>
          </a:xfrm>
          <a:prstGeom prst="rect">
            <a:avLst/>
          </a:prstGeom>
          <a:ln>
            <a:noFill/>
          </a:ln>
        </p:spPr>
      </p:pic>
      <p:sp>
        <p:nvSpPr>
          <p:cNvPr id="746" name="CustomShape 9"/>
          <p:cNvSpPr/>
          <p:nvPr/>
        </p:nvSpPr>
        <p:spPr>
          <a:xfrm>
            <a:off x="1580400" y="4695840"/>
            <a:ext cx="1304280" cy="257760"/>
          </a:xfrm>
          <a:custGeom>
            <a:avLst/>
            <a:gdLst/>
            <a:ahLst/>
            <a:rect l="l" t="t" r="r" b="b"/>
            <a:pathLst>
              <a:path w="3628" h="721">
                <a:moveTo>
                  <a:pt x="0" y="0"/>
                </a:moveTo>
                <a:lnTo>
                  <a:pt x="3627" y="0"/>
                </a:lnTo>
                <a:lnTo>
                  <a:pt x="3627" y="720"/>
                </a:lnTo>
                <a:lnTo>
                  <a:pt x="0" y="72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0"/>
          <p:cNvSpPr/>
          <p:nvPr/>
        </p:nvSpPr>
        <p:spPr>
          <a:xfrm>
            <a:off x="5837400" y="3753720"/>
            <a:ext cx="360" cy="753480"/>
          </a:xfrm>
          <a:custGeom>
            <a:avLst/>
            <a:gdLst/>
            <a:ahLst/>
            <a:rect l="l" t="t" r="r" b="b"/>
            <a:pathLst>
              <a:path w="1" h="2098">
                <a:moveTo>
                  <a:pt x="0" y="0"/>
                </a:moveTo>
                <a:lnTo>
                  <a:pt x="0" y="20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Line 11"/>
          <p:cNvSpPr/>
          <p:nvPr/>
        </p:nvSpPr>
        <p:spPr>
          <a:xfrm>
            <a:off x="5837400" y="3753720"/>
            <a:ext cx="360" cy="1024560"/>
          </a:xfrm>
          <a:prstGeom prst="line">
            <a:avLst/>
          </a:prstGeom>
          <a:ln w="378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2"/>
          <p:cNvSpPr/>
          <p:nvPr/>
        </p:nvSpPr>
        <p:spPr>
          <a:xfrm>
            <a:off x="5493960" y="5029200"/>
            <a:ext cx="94536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Vector: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4096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50" name="CustomShape 13"/>
          <p:cNvSpPr/>
          <p:nvPr/>
        </p:nvSpPr>
        <p:spPr>
          <a:xfrm>
            <a:off x="6196320" y="4129560"/>
            <a:ext cx="1705680" cy="526680"/>
          </a:xfrm>
          <a:custGeom>
            <a:avLst/>
            <a:gdLst/>
            <a:ahLst/>
            <a:rect l="l" t="t" r="r" b="b"/>
            <a:pathLst>
              <a:path w="4743" h="1468">
                <a:moveTo>
                  <a:pt x="0" y="0"/>
                </a:moveTo>
                <a:lnTo>
                  <a:pt x="4742" y="0"/>
                </a:lnTo>
                <a:lnTo>
                  <a:pt x="4742" y="1467"/>
                </a:lnTo>
                <a:lnTo>
                  <a:pt x="0" y="14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4"/>
          <p:cNvSpPr/>
          <p:nvPr/>
        </p:nvSpPr>
        <p:spPr>
          <a:xfrm>
            <a:off x="5911560" y="4206240"/>
            <a:ext cx="2265120" cy="6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Fully-Connected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4096 to 1000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52" name="CustomShape 15"/>
          <p:cNvSpPr/>
          <p:nvPr/>
        </p:nvSpPr>
        <p:spPr>
          <a:xfrm>
            <a:off x="6312960" y="4131000"/>
            <a:ext cx="1391040" cy="360"/>
          </a:xfrm>
          <a:custGeom>
            <a:avLst/>
            <a:gdLst/>
            <a:ahLst/>
            <a:rect l="l" t="t" r="r" b="b"/>
            <a:pathLst>
              <a:path w="3869" h="1">
                <a:moveTo>
                  <a:pt x="0" y="0"/>
                </a:moveTo>
                <a:lnTo>
                  <a:pt x="386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Line 16"/>
          <p:cNvSpPr/>
          <p:nvPr/>
        </p:nvSpPr>
        <p:spPr>
          <a:xfrm>
            <a:off x="5892480" y="4114800"/>
            <a:ext cx="1698840" cy="16200"/>
          </a:xfrm>
          <a:prstGeom prst="line">
            <a:avLst/>
          </a:prstGeom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7"/>
          <p:cNvSpPr/>
          <p:nvPr/>
        </p:nvSpPr>
        <p:spPr>
          <a:xfrm>
            <a:off x="7591320" y="4099680"/>
            <a:ext cx="85320" cy="61560"/>
          </a:xfrm>
          <a:custGeom>
            <a:avLst/>
            <a:gdLst/>
            <a:ahLst/>
            <a:rect l="l" t="t" r="r" b="b"/>
            <a:pathLst>
              <a:path w="242" h="176">
                <a:moveTo>
                  <a:pt x="0" y="175"/>
                </a:moveTo>
                <a:lnTo>
                  <a:pt x="241" y="88"/>
                </a:lnTo>
                <a:lnTo>
                  <a:pt x="0" y="0"/>
                </a:lnTo>
                <a:lnTo>
                  <a:pt x="0" y="175"/>
                </a:lnTo>
              </a:path>
            </a:pathLst>
          </a:custGeom>
          <a:solidFill>
            <a:srgbClr val="666666"/>
          </a:solidFill>
          <a:ln w="1872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8"/>
          <p:cNvSpPr/>
          <p:nvPr/>
        </p:nvSpPr>
        <p:spPr>
          <a:xfrm>
            <a:off x="3436920" y="4695840"/>
            <a:ext cx="1821240" cy="257760"/>
          </a:xfrm>
          <a:custGeom>
            <a:avLst/>
            <a:gdLst/>
            <a:ahLst/>
            <a:rect l="l" t="t" r="r" b="b"/>
            <a:pathLst>
              <a:path w="5064" h="721">
                <a:moveTo>
                  <a:pt x="0" y="0"/>
                </a:moveTo>
                <a:lnTo>
                  <a:pt x="5063" y="0"/>
                </a:lnTo>
                <a:lnTo>
                  <a:pt x="5063" y="720"/>
                </a:lnTo>
                <a:lnTo>
                  <a:pt x="0" y="72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9"/>
          <p:cNvSpPr/>
          <p:nvPr/>
        </p:nvSpPr>
        <p:spPr>
          <a:xfrm>
            <a:off x="2834640" y="2560320"/>
            <a:ext cx="502740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Image Classification/Recognition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3292200" y="2689560"/>
            <a:ext cx="2092320" cy="1811160"/>
          </a:xfrm>
          <a:custGeom>
            <a:avLst/>
            <a:gdLst/>
            <a:ahLst/>
            <a:rect l="l" t="t" r="r" b="b"/>
            <a:pathLst>
              <a:path w="5817" h="5036">
                <a:moveTo>
                  <a:pt x="0" y="0"/>
                </a:moveTo>
                <a:lnTo>
                  <a:pt x="5816" y="0"/>
                </a:lnTo>
                <a:lnTo>
                  <a:pt x="5816" y="5035"/>
                </a:lnTo>
                <a:lnTo>
                  <a:pt x="0" y="50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8" name="" descr=""/>
          <p:cNvPicPr/>
          <p:nvPr/>
        </p:nvPicPr>
        <p:blipFill>
          <a:blip r:embed="rId1"/>
          <a:stretch/>
        </p:blipFill>
        <p:spPr>
          <a:xfrm>
            <a:off x="2993400" y="2689560"/>
            <a:ext cx="3219480" cy="1810080"/>
          </a:xfrm>
          <a:prstGeom prst="rect">
            <a:avLst/>
          </a:prstGeom>
          <a:ln>
            <a:noFill/>
          </a:ln>
        </p:spPr>
      </p:pic>
      <p:sp>
        <p:nvSpPr>
          <p:cNvPr id="759" name="CustomShape 2"/>
          <p:cNvSpPr/>
          <p:nvPr/>
        </p:nvSpPr>
        <p:spPr>
          <a:xfrm>
            <a:off x="3521160" y="1956240"/>
            <a:ext cx="192528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+ Localization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0" name="CustomShape 3"/>
          <p:cNvSpPr/>
          <p:nvPr/>
        </p:nvSpPr>
        <p:spPr>
          <a:xfrm>
            <a:off x="1169640" y="2011680"/>
            <a:ext cx="184608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Semantic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Segmentation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61" name="CustomShape 4"/>
          <p:cNvSpPr/>
          <p:nvPr/>
        </p:nvSpPr>
        <p:spPr>
          <a:xfrm>
            <a:off x="5422680" y="1878840"/>
            <a:ext cx="2226600" cy="851760"/>
          </a:xfrm>
          <a:custGeom>
            <a:avLst/>
            <a:gdLst/>
            <a:ahLst/>
            <a:rect l="l" t="t" r="r" b="b"/>
            <a:pathLst>
              <a:path w="6190" h="2371">
                <a:moveTo>
                  <a:pt x="0" y="0"/>
                </a:moveTo>
                <a:lnTo>
                  <a:pt x="6189" y="0"/>
                </a:lnTo>
                <a:lnTo>
                  <a:pt x="6189" y="2370"/>
                </a:lnTo>
                <a:lnTo>
                  <a:pt x="0" y="237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5"/>
          <p:cNvSpPr/>
          <p:nvPr/>
        </p:nvSpPr>
        <p:spPr>
          <a:xfrm>
            <a:off x="6141600" y="2014560"/>
            <a:ext cx="134172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Object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Detection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3" name="CustomShape 6"/>
          <p:cNvSpPr/>
          <p:nvPr/>
        </p:nvSpPr>
        <p:spPr>
          <a:xfrm>
            <a:off x="7866000" y="1993320"/>
            <a:ext cx="19162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Instance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Segmentation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4" name="CustomShape 7"/>
          <p:cNvSpPr/>
          <p:nvPr/>
        </p:nvSpPr>
        <p:spPr>
          <a:xfrm>
            <a:off x="3384360" y="3009240"/>
            <a:ext cx="1702080" cy="1171440"/>
          </a:xfrm>
          <a:custGeom>
            <a:avLst/>
            <a:gdLst/>
            <a:ahLst/>
            <a:rect l="l" t="t" r="r" b="b"/>
            <a:pathLst>
              <a:path w="4733" h="3259">
                <a:moveTo>
                  <a:pt x="0" y="0"/>
                </a:moveTo>
                <a:lnTo>
                  <a:pt x="4732" y="0"/>
                </a:lnTo>
                <a:lnTo>
                  <a:pt x="4732" y="3258"/>
                </a:lnTo>
                <a:lnTo>
                  <a:pt x="0" y="32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8"/>
          <p:cNvSpPr/>
          <p:nvPr/>
        </p:nvSpPr>
        <p:spPr>
          <a:xfrm>
            <a:off x="3384360" y="3009240"/>
            <a:ext cx="1702080" cy="1171440"/>
          </a:xfrm>
          <a:custGeom>
            <a:avLst/>
            <a:gdLst/>
            <a:ahLst/>
            <a:rect l="l" t="t" r="r" b="b"/>
            <a:pathLst>
              <a:path w="4733" h="3259">
                <a:moveTo>
                  <a:pt x="0" y="0"/>
                </a:moveTo>
                <a:lnTo>
                  <a:pt x="4732" y="0"/>
                </a:lnTo>
                <a:lnTo>
                  <a:pt x="4732" y="3258"/>
                </a:lnTo>
                <a:lnTo>
                  <a:pt x="0" y="3258"/>
                </a:lnTo>
                <a:lnTo>
                  <a:pt x="0" y="0"/>
                </a:lnTo>
              </a:path>
            </a:pathLst>
          </a:custGeom>
          <a:noFill/>
          <a:ln w="759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9"/>
          <p:cNvSpPr/>
          <p:nvPr/>
        </p:nvSpPr>
        <p:spPr>
          <a:xfrm>
            <a:off x="3292920" y="4518000"/>
            <a:ext cx="2106000" cy="359640"/>
          </a:xfrm>
          <a:custGeom>
            <a:avLst/>
            <a:gdLst/>
            <a:ahLst/>
            <a:rect l="l" t="t" r="r" b="b"/>
            <a:pathLst>
              <a:path w="5855" h="1004">
                <a:moveTo>
                  <a:pt x="0" y="0"/>
                </a:moveTo>
                <a:lnTo>
                  <a:pt x="5854" y="0"/>
                </a:lnTo>
                <a:lnTo>
                  <a:pt x="5854" y="1003"/>
                </a:lnTo>
                <a:lnTo>
                  <a:pt x="0" y="10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10"/>
          <p:cNvSpPr/>
          <p:nvPr/>
        </p:nvSpPr>
        <p:spPr>
          <a:xfrm>
            <a:off x="5499360" y="2731680"/>
            <a:ext cx="2092680" cy="1797120"/>
          </a:xfrm>
          <a:custGeom>
            <a:avLst/>
            <a:gdLst/>
            <a:ahLst/>
            <a:rect l="l" t="t" r="r" b="b"/>
            <a:pathLst>
              <a:path w="5818" h="4997">
                <a:moveTo>
                  <a:pt x="0" y="0"/>
                </a:moveTo>
                <a:lnTo>
                  <a:pt x="5817" y="0"/>
                </a:lnTo>
                <a:lnTo>
                  <a:pt x="5817" y="4996"/>
                </a:lnTo>
                <a:lnTo>
                  <a:pt x="0" y="49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8" name="" descr=""/>
          <p:cNvPicPr/>
          <p:nvPr/>
        </p:nvPicPr>
        <p:blipFill>
          <a:blip r:embed="rId2"/>
          <a:stretch/>
        </p:blipFill>
        <p:spPr>
          <a:xfrm>
            <a:off x="5499720" y="2651760"/>
            <a:ext cx="2091600" cy="1876320"/>
          </a:xfrm>
          <a:prstGeom prst="rect">
            <a:avLst/>
          </a:prstGeom>
          <a:ln>
            <a:noFill/>
          </a:ln>
        </p:spPr>
      </p:pic>
      <p:sp>
        <p:nvSpPr>
          <p:cNvPr id="769" name="CustomShape 11"/>
          <p:cNvSpPr/>
          <p:nvPr/>
        </p:nvSpPr>
        <p:spPr>
          <a:xfrm>
            <a:off x="7779240" y="2731680"/>
            <a:ext cx="2105640" cy="1811160"/>
          </a:xfrm>
          <a:custGeom>
            <a:avLst/>
            <a:gdLst/>
            <a:ahLst/>
            <a:rect l="l" t="t" r="r" b="b"/>
            <a:pathLst>
              <a:path w="5854" h="5036">
                <a:moveTo>
                  <a:pt x="0" y="0"/>
                </a:moveTo>
                <a:lnTo>
                  <a:pt x="5853" y="0"/>
                </a:lnTo>
                <a:lnTo>
                  <a:pt x="5853" y="5035"/>
                </a:lnTo>
                <a:lnTo>
                  <a:pt x="0" y="50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0" name="" descr=""/>
          <p:cNvPicPr/>
          <p:nvPr/>
        </p:nvPicPr>
        <p:blipFill>
          <a:blip r:embed="rId3"/>
          <a:stretch/>
        </p:blipFill>
        <p:spPr>
          <a:xfrm>
            <a:off x="7779240" y="2731680"/>
            <a:ext cx="2104560" cy="1810080"/>
          </a:xfrm>
          <a:prstGeom prst="rect">
            <a:avLst/>
          </a:prstGeom>
          <a:ln>
            <a:noFill/>
          </a:ln>
        </p:spPr>
      </p:pic>
      <p:sp>
        <p:nvSpPr>
          <p:cNvPr id="771" name="CustomShape 12"/>
          <p:cNvSpPr/>
          <p:nvPr/>
        </p:nvSpPr>
        <p:spPr>
          <a:xfrm>
            <a:off x="7774200" y="2726640"/>
            <a:ext cx="2115360" cy="1820880"/>
          </a:xfrm>
          <a:custGeom>
            <a:avLst/>
            <a:gdLst/>
            <a:ahLst/>
            <a:rect l="l" t="t" r="r" b="b"/>
            <a:pathLst>
              <a:path w="5881" h="5063">
                <a:moveTo>
                  <a:pt x="0" y="0"/>
                </a:moveTo>
                <a:lnTo>
                  <a:pt x="5880" y="0"/>
                </a:lnTo>
                <a:lnTo>
                  <a:pt x="5880" y="5062"/>
                </a:lnTo>
                <a:lnTo>
                  <a:pt x="0" y="5062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13"/>
          <p:cNvSpPr/>
          <p:nvPr/>
        </p:nvSpPr>
        <p:spPr>
          <a:xfrm>
            <a:off x="8188560" y="3490200"/>
            <a:ext cx="704880" cy="1051920"/>
          </a:xfrm>
          <a:custGeom>
            <a:avLst/>
            <a:gdLst/>
            <a:ahLst/>
            <a:rect l="l" t="t" r="r" b="b"/>
            <a:pathLst>
              <a:path w="1963" h="2927">
                <a:moveTo>
                  <a:pt x="560" y="386"/>
                </a:moveTo>
                <a:lnTo>
                  <a:pt x="428" y="852"/>
                </a:lnTo>
                <a:lnTo>
                  <a:pt x="642" y="1085"/>
                </a:lnTo>
                <a:lnTo>
                  <a:pt x="504" y="1411"/>
                </a:lnTo>
                <a:lnTo>
                  <a:pt x="173" y="1067"/>
                </a:lnTo>
                <a:lnTo>
                  <a:pt x="21" y="1102"/>
                </a:lnTo>
                <a:lnTo>
                  <a:pt x="0" y="1592"/>
                </a:lnTo>
                <a:lnTo>
                  <a:pt x="301" y="1749"/>
                </a:lnTo>
                <a:lnTo>
                  <a:pt x="581" y="1708"/>
                </a:lnTo>
                <a:lnTo>
                  <a:pt x="484" y="2151"/>
                </a:lnTo>
                <a:lnTo>
                  <a:pt x="565" y="2647"/>
                </a:lnTo>
                <a:lnTo>
                  <a:pt x="464" y="2926"/>
                </a:lnTo>
                <a:lnTo>
                  <a:pt x="946" y="2921"/>
                </a:lnTo>
                <a:lnTo>
                  <a:pt x="840" y="2419"/>
                </a:lnTo>
                <a:lnTo>
                  <a:pt x="997" y="2268"/>
                </a:lnTo>
                <a:lnTo>
                  <a:pt x="1297" y="2250"/>
                </a:lnTo>
                <a:lnTo>
                  <a:pt x="1378" y="2425"/>
                </a:lnTo>
                <a:lnTo>
                  <a:pt x="1119" y="2891"/>
                </a:lnTo>
                <a:lnTo>
                  <a:pt x="1561" y="2903"/>
                </a:lnTo>
                <a:lnTo>
                  <a:pt x="1835" y="2215"/>
                </a:lnTo>
                <a:lnTo>
                  <a:pt x="1749" y="1918"/>
                </a:lnTo>
                <a:lnTo>
                  <a:pt x="1962" y="1650"/>
                </a:lnTo>
                <a:lnTo>
                  <a:pt x="1866" y="1464"/>
                </a:lnTo>
                <a:lnTo>
                  <a:pt x="1835" y="992"/>
                </a:lnTo>
                <a:lnTo>
                  <a:pt x="1774" y="933"/>
                </a:lnTo>
                <a:lnTo>
                  <a:pt x="1840" y="724"/>
                </a:lnTo>
                <a:lnTo>
                  <a:pt x="1703" y="584"/>
                </a:lnTo>
                <a:lnTo>
                  <a:pt x="1658" y="415"/>
                </a:lnTo>
                <a:lnTo>
                  <a:pt x="1683" y="181"/>
                </a:lnTo>
                <a:lnTo>
                  <a:pt x="1515" y="52"/>
                </a:lnTo>
                <a:lnTo>
                  <a:pt x="1398" y="152"/>
                </a:lnTo>
                <a:lnTo>
                  <a:pt x="1180" y="0"/>
                </a:lnTo>
                <a:lnTo>
                  <a:pt x="901" y="35"/>
                </a:lnTo>
                <a:lnTo>
                  <a:pt x="819" y="105"/>
                </a:lnTo>
                <a:lnTo>
                  <a:pt x="560" y="64"/>
                </a:lnTo>
                <a:lnTo>
                  <a:pt x="489" y="262"/>
                </a:lnTo>
                <a:lnTo>
                  <a:pt x="560" y="3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14"/>
          <p:cNvSpPr/>
          <p:nvPr/>
        </p:nvSpPr>
        <p:spPr>
          <a:xfrm>
            <a:off x="8188560" y="3490200"/>
            <a:ext cx="704880" cy="1051920"/>
          </a:xfrm>
          <a:custGeom>
            <a:avLst/>
            <a:gdLst/>
            <a:ahLst/>
            <a:rect l="l" t="t" r="r" b="b"/>
            <a:pathLst>
              <a:path w="1963" h="2927">
                <a:moveTo>
                  <a:pt x="560" y="386"/>
                </a:moveTo>
                <a:lnTo>
                  <a:pt x="428" y="852"/>
                </a:lnTo>
                <a:lnTo>
                  <a:pt x="642" y="1085"/>
                </a:lnTo>
                <a:lnTo>
                  <a:pt x="504" y="1411"/>
                </a:lnTo>
                <a:lnTo>
                  <a:pt x="173" y="1067"/>
                </a:lnTo>
                <a:lnTo>
                  <a:pt x="21" y="1102"/>
                </a:lnTo>
                <a:lnTo>
                  <a:pt x="0" y="1592"/>
                </a:lnTo>
                <a:lnTo>
                  <a:pt x="301" y="1749"/>
                </a:lnTo>
                <a:lnTo>
                  <a:pt x="581" y="1708"/>
                </a:lnTo>
                <a:lnTo>
                  <a:pt x="484" y="2151"/>
                </a:lnTo>
                <a:lnTo>
                  <a:pt x="565" y="2647"/>
                </a:lnTo>
                <a:lnTo>
                  <a:pt x="464" y="2926"/>
                </a:lnTo>
                <a:lnTo>
                  <a:pt x="946" y="2921"/>
                </a:lnTo>
                <a:lnTo>
                  <a:pt x="840" y="2419"/>
                </a:lnTo>
                <a:lnTo>
                  <a:pt x="997" y="2268"/>
                </a:lnTo>
                <a:lnTo>
                  <a:pt x="1297" y="2250"/>
                </a:lnTo>
                <a:lnTo>
                  <a:pt x="1378" y="2425"/>
                </a:lnTo>
                <a:lnTo>
                  <a:pt x="1119" y="2891"/>
                </a:lnTo>
                <a:lnTo>
                  <a:pt x="1561" y="2903"/>
                </a:lnTo>
                <a:lnTo>
                  <a:pt x="1835" y="2215"/>
                </a:lnTo>
                <a:lnTo>
                  <a:pt x="1749" y="1918"/>
                </a:lnTo>
                <a:lnTo>
                  <a:pt x="1962" y="1650"/>
                </a:lnTo>
                <a:lnTo>
                  <a:pt x="1866" y="1464"/>
                </a:lnTo>
                <a:lnTo>
                  <a:pt x="1835" y="992"/>
                </a:lnTo>
                <a:lnTo>
                  <a:pt x="1774" y="933"/>
                </a:lnTo>
                <a:lnTo>
                  <a:pt x="1840" y="724"/>
                </a:lnTo>
                <a:lnTo>
                  <a:pt x="1703" y="584"/>
                </a:lnTo>
                <a:lnTo>
                  <a:pt x="1658" y="415"/>
                </a:lnTo>
                <a:lnTo>
                  <a:pt x="1683" y="181"/>
                </a:lnTo>
                <a:lnTo>
                  <a:pt x="1515" y="52"/>
                </a:lnTo>
                <a:lnTo>
                  <a:pt x="1398" y="152"/>
                </a:lnTo>
                <a:lnTo>
                  <a:pt x="1180" y="0"/>
                </a:lnTo>
                <a:lnTo>
                  <a:pt x="901" y="35"/>
                </a:lnTo>
                <a:lnTo>
                  <a:pt x="819" y="105"/>
                </a:lnTo>
                <a:lnTo>
                  <a:pt x="560" y="64"/>
                </a:lnTo>
                <a:lnTo>
                  <a:pt x="489" y="262"/>
                </a:lnTo>
                <a:lnTo>
                  <a:pt x="560" y="386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15"/>
          <p:cNvSpPr/>
          <p:nvPr/>
        </p:nvSpPr>
        <p:spPr>
          <a:xfrm>
            <a:off x="8837280" y="3619440"/>
            <a:ext cx="371160" cy="818640"/>
          </a:xfrm>
          <a:custGeom>
            <a:avLst/>
            <a:gdLst/>
            <a:ahLst/>
            <a:rect l="l" t="t" r="r" b="b"/>
            <a:pathLst>
              <a:path w="1036" h="2279">
                <a:moveTo>
                  <a:pt x="144" y="1130"/>
                </a:moveTo>
                <a:lnTo>
                  <a:pt x="293" y="149"/>
                </a:lnTo>
                <a:lnTo>
                  <a:pt x="499" y="0"/>
                </a:lnTo>
                <a:lnTo>
                  <a:pt x="797" y="71"/>
                </a:lnTo>
                <a:lnTo>
                  <a:pt x="881" y="278"/>
                </a:lnTo>
                <a:lnTo>
                  <a:pt x="1035" y="394"/>
                </a:lnTo>
                <a:lnTo>
                  <a:pt x="1019" y="717"/>
                </a:lnTo>
                <a:lnTo>
                  <a:pt x="1019" y="1143"/>
                </a:lnTo>
                <a:lnTo>
                  <a:pt x="871" y="1446"/>
                </a:lnTo>
                <a:lnTo>
                  <a:pt x="871" y="1788"/>
                </a:lnTo>
                <a:lnTo>
                  <a:pt x="754" y="1982"/>
                </a:lnTo>
                <a:lnTo>
                  <a:pt x="828" y="2214"/>
                </a:lnTo>
                <a:lnTo>
                  <a:pt x="579" y="2278"/>
                </a:lnTo>
                <a:lnTo>
                  <a:pt x="420" y="2175"/>
                </a:lnTo>
                <a:lnTo>
                  <a:pt x="606" y="1749"/>
                </a:lnTo>
                <a:lnTo>
                  <a:pt x="330" y="1698"/>
                </a:lnTo>
                <a:lnTo>
                  <a:pt x="266" y="1743"/>
                </a:lnTo>
                <a:lnTo>
                  <a:pt x="287" y="2059"/>
                </a:lnTo>
                <a:lnTo>
                  <a:pt x="0" y="2104"/>
                </a:lnTo>
                <a:lnTo>
                  <a:pt x="107" y="1769"/>
                </a:lnTo>
                <a:lnTo>
                  <a:pt x="86" y="1620"/>
                </a:lnTo>
                <a:lnTo>
                  <a:pt x="160" y="1407"/>
                </a:lnTo>
                <a:lnTo>
                  <a:pt x="250" y="1266"/>
                </a:lnTo>
                <a:lnTo>
                  <a:pt x="144" y="1130"/>
                </a:lnTo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16"/>
          <p:cNvSpPr/>
          <p:nvPr/>
        </p:nvSpPr>
        <p:spPr>
          <a:xfrm>
            <a:off x="8837280" y="3619440"/>
            <a:ext cx="371160" cy="818640"/>
          </a:xfrm>
          <a:custGeom>
            <a:avLst/>
            <a:gdLst/>
            <a:ahLst/>
            <a:rect l="l" t="t" r="r" b="b"/>
            <a:pathLst>
              <a:path w="1036" h="2279">
                <a:moveTo>
                  <a:pt x="144" y="1130"/>
                </a:moveTo>
                <a:lnTo>
                  <a:pt x="293" y="149"/>
                </a:lnTo>
                <a:lnTo>
                  <a:pt x="499" y="0"/>
                </a:lnTo>
                <a:lnTo>
                  <a:pt x="797" y="71"/>
                </a:lnTo>
                <a:lnTo>
                  <a:pt x="881" y="278"/>
                </a:lnTo>
                <a:lnTo>
                  <a:pt x="1035" y="394"/>
                </a:lnTo>
                <a:lnTo>
                  <a:pt x="1019" y="717"/>
                </a:lnTo>
                <a:lnTo>
                  <a:pt x="1019" y="1143"/>
                </a:lnTo>
                <a:lnTo>
                  <a:pt x="871" y="1446"/>
                </a:lnTo>
                <a:lnTo>
                  <a:pt x="871" y="1788"/>
                </a:lnTo>
                <a:lnTo>
                  <a:pt x="754" y="1982"/>
                </a:lnTo>
                <a:lnTo>
                  <a:pt x="828" y="2214"/>
                </a:lnTo>
                <a:lnTo>
                  <a:pt x="579" y="2278"/>
                </a:lnTo>
                <a:lnTo>
                  <a:pt x="420" y="2175"/>
                </a:lnTo>
                <a:lnTo>
                  <a:pt x="606" y="1749"/>
                </a:lnTo>
                <a:lnTo>
                  <a:pt x="330" y="1698"/>
                </a:lnTo>
                <a:lnTo>
                  <a:pt x="266" y="1743"/>
                </a:lnTo>
                <a:lnTo>
                  <a:pt x="287" y="2059"/>
                </a:lnTo>
                <a:lnTo>
                  <a:pt x="0" y="2104"/>
                </a:lnTo>
                <a:lnTo>
                  <a:pt x="107" y="1769"/>
                </a:lnTo>
                <a:lnTo>
                  <a:pt x="86" y="1620"/>
                </a:lnTo>
                <a:lnTo>
                  <a:pt x="160" y="1407"/>
                </a:lnTo>
                <a:lnTo>
                  <a:pt x="250" y="1266"/>
                </a:lnTo>
                <a:lnTo>
                  <a:pt x="144" y="1130"/>
                </a:lnTo>
              </a:path>
            </a:pathLst>
          </a:custGeom>
          <a:noFill/>
          <a:ln w="3780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17"/>
          <p:cNvSpPr/>
          <p:nvPr/>
        </p:nvSpPr>
        <p:spPr>
          <a:xfrm>
            <a:off x="9175320" y="3501000"/>
            <a:ext cx="316080" cy="714240"/>
          </a:xfrm>
          <a:custGeom>
            <a:avLst/>
            <a:gdLst/>
            <a:ahLst/>
            <a:rect l="l" t="t" r="r" b="b"/>
            <a:pathLst>
              <a:path w="883" h="1989">
                <a:moveTo>
                  <a:pt x="90" y="568"/>
                </a:moveTo>
                <a:lnTo>
                  <a:pt x="245" y="161"/>
                </a:lnTo>
                <a:lnTo>
                  <a:pt x="245" y="0"/>
                </a:lnTo>
                <a:lnTo>
                  <a:pt x="383" y="78"/>
                </a:lnTo>
                <a:lnTo>
                  <a:pt x="606" y="110"/>
                </a:lnTo>
                <a:lnTo>
                  <a:pt x="722" y="26"/>
                </a:lnTo>
                <a:lnTo>
                  <a:pt x="728" y="220"/>
                </a:lnTo>
                <a:lnTo>
                  <a:pt x="882" y="774"/>
                </a:lnTo>
                <a:lnTo>
                  <a:pt x="813" y="1219"/>
                </a:lnTo>
                <a:lnTo>
                  <a:pt x="707" y="1626"/>
                </a:lnTo>
                <a:lnTo>
                  <a:pt x="744" y="1903"/>
                </a:lnTo>
                <a:lnTo>
                  <a:pt x="542" y="1982"/>
                </a:lnTo>
                <a:lnTo>
                  <a:pt x="468" y="1975"/>
                </a:lnTo>
                <a:lnTo>
                  <a:pt x="245" y="1988"/>
                </a:lnTo>
                <a:lnTo>
                  <a:pt x="138" y="1935"/>
                </a:lnTo>
                <a:lnTo>
                  <a:pt x="212" y="1819"/>
                </a:lnTo>
                <a:lnTo>
                  <a:pt x="0" y="1806"/>
                </a:lnTo>
                <a:lnTo>
                  <a:pt x="101" y="1581"/>
                </a:lnTo>
                <a:lnTo>
                  <a:pt x="180" y="1516"/>
                </a:lnTo>
                <a:lnTo>
                  <a:pt x="90" y="568"/>
                </a:lnTo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18"/>
          <p:cNvSpPr/>
          <p:nvPr/>
        </p:nvSpPr>
        <p:spPr>
          <a:xfrm>
            <a:off x="9175320" y="3501000"/>
            <a:ext cx="316080" cy="714240"/>
          </a:xfrm>
          <a:custGeom>
            <a:avLst/>
            <a:gdLst/>
            <a:ahLst/>
            <a:rect l="l" t="t" r="r" b="b"/>
            <a:pathLst>
              <a:path w="883" h="1989">
                <a:moveTo>
                  <a:pt x="90" y="568"/>
                </a:moveTo>
                <a:lnTo>
                  <a:pt x="245" y="161"/>
                </a:lnTo>
                <a:lnTo>
                  <a:pt x="245" y="0"/>
                </a:lnTo>
                <a:lnTo>
                  <a:pt x="383" y="78"/>
                </a:lnTo>
                <a:lnTo>
                  <a:pt x="606" y="110"/>
                </a:lnTo>
                <a:lnTo>
                  <a:pt x="722" y="26"/>
                </a:lnTo>
                <a:lnTo>
                  <a:pt x="728" y="220"/>
                </a:lnTo>
                <a:lnTo>
                  <a:pt x="882" y="774"/>
                </a:lnTo>
                <a:lnTo>
                  <a:pt x="813" y="1219"/>
                </a:lnTo>
                <a:lnTo>
                  <a:pt x="707" y="1626"/>
                </a:lnTo>
                <a:lnTo>
                  <a:pt x="744" y="1903"/>
                </a:lnTo>
                <a:lnTo>
                  <a:pt x="542" y="1982"/>
                </a:lnTo>
                <a:lnTo>
                  <a:pt x="468" y="1975"/>
                </a:lnTo>
                <a:lnTo>
                  <a:pt x="245" y="1988"/>
                </a:lnTo>
                <a:lnTo>
                  <a:pt x="138" y="1935"/>
                </a:lnTo>
                <a:lnTo>
                  <a:pt x="212" y="1819"/>
                </a:lnTo>
                <a:lnTo>
                  <a:pt x="0" y="1806"/>
                </a:lnTo>
                <a:lnTo>
                  <a:pt x="101" y="1581"/>
                </a:lnTo>
                <a:lnTo>
                  <a:pt x="180" y="1516"/>
                </a:lnTo>
                <a:lnTo>
                  <a:pt x="90" y="568"/>
                </a:lnTo>
              </a:path>
            </a:pathLst>
          </a:cu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19"/>
          <p:cNvSpPr/>
          <p:nvPr/>
        </p:nvSpPr>
        <p:spPr>
          <a:xfrm>
            <a:off x="5657400" y="4959000"/>
            <a:ext cx="4123440" cy="351000"/>
          </a:xfrm>
          <a:custGeom>
            <a:avLst/>
            <a:gdLst/>
            <a:ahLst/>
            <a:rect l="l" t="t" r="r" b="b"/>
            <a:pathLst>
              <a:path w="11459" h="980">
                <a:moveTo>
                  <a:pt x="11458" y="0"/>
                </a:moveTo>
                <a:cubicBezTo>
                  <a:pt x="11458" y="271"/>
                  <a:pt x="11175" y="490"/>
                  <a:pt x="10826" y="490"/>
                </a:cubicBezTo>
                <a:lnTo>
                  <a:pt x="6362" y="490"/>
                </a:lnTo>
                <a:cubicBezTo>
                  <a:pt x="6013" y="490"/>
                  <a:pt x="5730" y="709"/>
                  <a:pt x="5730" y="979"/>
                </a:cubicBezTo>
                <a:cubicBezTo>
                  <a:pt x="5730" y="709"/>
                  <a:pt x="5447" y="490"/>
                  <a:pt x="5098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11458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20"/>
          <p:cNvSpPr/>
          <p:nvPr/>
        </p:nvSpPr>
        <p:spPr>
          <a:xfrm>
            <a:off x="5657400" y="4959000"/>
            <a:ext cx="4123440" cy="351000"/>
          </a:xfrm>
          <a:custGeom>
            <a:avLst/>
            <a:gdLst/>
            <a:ahLst/>
            <a:rect l="l" t="t" r="r" b="b"/>
            <a:pathLst>
              <a:path w="11459" h="980">
                <a:moveTo>
                  <a:pt x="11458" y="0"/>
                </a:moveTo>
                <a:cubicBezTo>
                  <a:pt x="11458" y="271"/>
                  <a:pt x="11175" y="490"/>
                  <a:pt x="10826" y="490"/>
                </a:cubicBezTo>
                <a:lnTo>
                  <a:pt x="6362" y="490"/>
                </a:lnTo>
                <a:cubicBezTo>
                  <a:pt x="6013" y="490"/>
                  <a:pt x="5730" y="709"/>
                  <a:pt x="5730" y="979"/>
                </a:cubicBezTo>
                <a:cubicBezTo>
                  <a:pt x="5730" y="709"/>
                  <a:pt x="5447" y="490"/>
                  <a:pt x="5098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11458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21"/>
          <p:cNvSpPr/>
          <p:nvPr/>
        </p:nvSpPr>
        <p:spPr>
          <a:xfrm>
            <a:off x="5657400" y="4959000"/>
            <a:ext cx="4123440" cy="351000"/>
          </a:xfrm>
          <a:custGeom>
            <a:avLst/>
            <a:gdLst/>
            <a:ahLst/>
            <a:rect l="l" t="t" r="r" b="b"/>
            <a:pathLst>
              <a:path w="11459" h="980">
                <a:moveTo>
                  <a:pt x="11458" y="0"/>
                </a:moveTo>
                <a:cubicBezTo>
                  <a:pt x="11458" y="271"/>
                  <a:pt x="11175" y="490"/>
                  <a:pt x="10826" y="490"/>
                </a:cubicBezTo>
                <a:lnTo>
                  <a:pt x="6362" y="490"/>
                </a:lnTo>
                <a:cubicBezTo>
                  <a:pt x="6013" y="490"/>
                  <a:pt x="5730" y="709"/>
                  <a:pt x="5730" y="979"/>
                </a:cubicBezTo>
                <a:cubicBezTo>
                  <a:pt x="5730" y="709"/>
                  <a:pt x="5447" y="490"/>
                  <a:pt x="5098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</a:path>
            </a:pathLst>
          </a:custGeom>
          <a:noFill/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22"/>
          <p:cNvSpPr/>
          <p:nvPr/>
        </p:nvSpPr>
        <p:spPr>
          <a:xfrm>
            <a:off x="3284280" y="4968720"/>
            <a:ext cx="2094840" cy="351000"/>
          </a:xfrm>
          <a:custGeom>
            <a:avLst/>
            <a:gdLst/>
            <a:ahLst/>
            <a:rect l="l" t="t" r="r" b="b"/>
            <a:pathLst>
              <a:path w="5824" h="980">
                <a:moveTo>
                  <a:pt x="5823" y="0"/>
                </a:moveTo>
                <a:cubicBezTo>
                  <a:pt x="5823" y="271"/>
                  <a:pt x="5540" y="490"/>
                  <a:pt x="5191" y="490"/>
                </a:cubicBezTo>
                <a:lnTo>
                  <a:pt x="3544" y="490"/>
                </a:lnTo>
                <a:cubicBezTo>
                  <a:pt x="3195" y="490"/>
                  <a:pt x="2912" y="709"/>
                  <a:pt x="2912" y="979"/>
                </a:cubicBezTo>
                <a:cubicBezTo>
                  <a:pt x="2912" y="709"/>
                  <a:pt x="2629" y="490"/>
                  <a:pt x="228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5823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23"/>
          <p:cNvSpPr/>
          <p:nvPr/>
        </p:nvSpPr>
        <p:spPr>
          <a:xfrm>
            <a:off x="3284280" y="4968720"/>
            <a:ext cx="2094840" cy="351000"/>
          </a:xfrm>
          <a:custGeom>
            <a:avLst/>
            <a:gdLst/>
            <a:ahLst/>
            <a:rect l="l" t="t" r="r" b="b"/>
            <a:pathLst>
              <a:path w="5824" h="980">
                <a:moveTo>
                  <a:pt x="5823" y="0"/>
                </a:moveTo>
                <a:cubicBezTo>
                  <a:pt x="5823" y="271"/>
                  <a:pt x="5540" y="490"/>
                  <a:pt x="5191" y="490"/>
                </a:cubicBezTo>
                <a:lnTo>
                  <a:pt x="3544" y="490"/>
                </a:lnTo>
                <a:cubicBezTo>
                  <a:pt x="3195" y="490"/>
                  <a:pt x="2912" y="709"/>
                  <a:pt x="2912" y="979"/>
                </a:cubicBezTo>
                <a:cubicBezTo>
                  <a:pt x="2912" y="709"/>
                  <a:pt x="2629" y="490"/>
                  <a:pt x="228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5823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24"/>
          <p:cNvSpPr/>
          <p:nvPr/>
        </p:nvSpPr>
        <p:spPr>
          <a:xfrm>
            <a:off x="3284280" y="4968720"/>
            <a:ext cx="2094840" cy="351000"/>
          </a:xfrm>
          <a:custGeom>
            <a:avLst/>
            <a:gdLst/>
            <a:ahLst/>
            <a:rect l="l" t="t" r="r" b="b"/>
            <a:pathLst>
              <a:path w="5824" h="980">
                <a:moveTo>
                  <a:pt x="5823" y="0"/>
                </a:moveTo>
                <a:cubicBezTo>
                  <a:pt x="5823" y="271"/>
                  <a:pt x="5540" y="490"/>
                  <a:pt x="5191" y="490"/>
                </a:cubicBezTo>
                <a:lnTo>
                  <a:pt x="3544" y="490"/>
                </a:lnTo>
                <a:cubicBezTo>
                  <a:pt x="3195" y="490"/>
                  <a:pt x="2912" y="709"/>
                  <a:pt x="2912" y="979"/>
                </a:cubicBezTo>
                <a:cubicBezTo>
                  <a:pt x="2912" y="709"/>
                  <a:pt x="2629" y="490"/>
                  <a:pt x="228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</a:path>
            </a:pathLst>
          </a:custGeom>
          <a:noFill/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25"/>
          <p:cNvSpPr/>
          <p:nvPr/>
        </p:nvSpPr>
        <p:spPr>
          <a:xfrm>
            <a:off x="1127880" y="4441680"/>
            <a:ext cx="2006280" cy="652680"/>
          </a:xfrm>
          <a:custGeom>
            <a:avLst/>
            <a:gdLst/>
            <a:ahLst/>
            <a:rect l="l" t="t" r="r" b="b"/>
            <a:pathLst>
              <a:path w="5578" h="1818">
                <a:moveTo>
                  <a:pt x="0" y="0"/>
                </a:moveTo>
                <a:lnTo>
                  <a:pt x="5577" y="0"/>
                </a:lnTo>
                <a:lnTo>
                  <a:pt x="5577" y="1817"/>
                </a:lnTo>
                <a:lnTo>
                  <a:pt x="0" y="181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6"/>
          <p:cNvSpPr/>
          <p:nvPr/>
        </p:nvSpPr>
        <p:spPr>
          <a:xfrm>
            <a:off x="4111560" y="4616640"/>
            <a:ext cx="55044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86" name="CustomShape 27"/>
          <p:cNvSpPr/>
          <p:nvPr/>
        </p:nvSpPr>
        <p:spPr>
          <a:xfrm>
            <a:off x="1395000" y="4540320"/>
            <a:ext cx="1536840" cy="2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aa84f"/>
                </a:solidFill>
                <a:latin typeface="Arial"/>
                <a:ea typeface="DejaVu Sans"/>
              </a:rPr>
              <a:t>GRASS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f1c232"/>
                </a:solidFill>
                <a:latin typeface="Arial"/>
                <a:ea typeface="DejaVu Sans"/>
              </a:rPr>
              <a:t>CAT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7" name="CustomShape 28"/>
          <p:cNvSpPr/>
          <p:nvPr/>
        </p:nvSpPr>
        <p:spPr>
          <a:xfrm>
            <a:off x="5585760" y="4518000"/>
            <a:ext cx="2006280" cy="359640"/>
          </a:xfrm>
          <a:custGeom>
            <a:avLst/>
            <a:gdLst/>
            <a:ahLst/>
            <a:rect l="l" t="t" r="r" b="b"/>
            <a:pathLst>
              <a:path w="5578" h="1004">
                <a:moveTo>
                  <a:pt x="0" y="0"/>
                </a:moveTo>
                <a:lnTo>
                  <a:pt x="5577" y="0"/>
                </a:lnTo>
                <a:lnTo>
                  <a:pt x="5577" y="1003"/>
                </a:lnTo>
                <a:lnTo>
                  <a:pt x="0" y="10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29"/>
          <p:cNvSpPr/>
          <p:nvPr/>
        </p:nvSpPr>
        <p:spPr>
          <a:xfrm>
            <a:off x="1528200" y="4816440"/>
            <a:ext cx="1206000" cy="2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4d79"/>
                </a:solidFill>
                <a:latin typeface="Arial"/>
                <a:ea typeface="DejaVu Sans"/>
              </a:rPr>
              <a:t>TREE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4a86e8"/>
                </a:solidFill>
                <a:latin typeface="Arial"/>
                <a:ea typeface="DejaVu Sans"/>
              </a:rPr>
              <a:t>SKY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9" name="CustomShape 30"/>
          <p:cNvSpPr/>
          <p:nvPr/>
        </p:nvSpPr>
        <p:spPr>
          <a:xfrm>
            <a:off x="7878600" y="4518000"/>
            <a:ext cx="2006280" cy="359640"/>
          </a:xfrm>
          <a:custGeom>
            <a:avLst/>
            <a:gdLst/>
            <a:ahLst/>
            <a:rect l="l" t="t" r="r" b="b"/>
            <a:pathLst>
              <a:path w="5578" h="1004">
                <a:moveTo>
                  <a:pt x="0" y="0"/>
                </a:moveTo>
                <a:lnTo>
                  <a:pt x="5577" y="0"/>
                </a:lnTo>
                <a:lnTo>
                  <a:pt x="5577" y="1003"/>
                </a:lnTo>
                <a:lnTo>
                  <a:pt x="0" y="10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31"/>
          <p:cNvSpPr/>
          <p:nvPr/>
        </p:nvSpPr>
        <p:spPr>
          <a:xfrm>
            <a:off x="5400360" y="4572000"/>
            <a:ext cx="21294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DOG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6aa84f"/>
                </a:solidFill>
                <a:latin typeface="Arial"/>
                <a:ea typeface="DejaVu Sans"/>
              </a:rPr>
              <a:t>DOG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4a86e8"/>
                </a:solidFill>
                <a:latin typeface="Arial"/>
                <a:ea typeface="DejaVu Sans"/>
              </a:rPr>
              <a:t>CAT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1" name="CustomShape 32"/>
          <p:cNvSpPr/>
          <p:nvPr/>
        </p:nvSpPr>
        <p:spPr>
          <a:xfrm>
            <a:off x="7755120" y="4616640"/>
            <a:ext cx="21294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DOG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6aa84f"/>
                </a:solidFill>
                <a:latin typeface="Arial"/>
                <a:ea typeface="DejaVu Sans"/>
              </a:rPr>
              <a:t>DOG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4a86e8"/>
                </a:solidFill>
                <a:latin typeface="Arial"/>
                <a:ea typeface="DejaVu Sans"/>
              </a:rPr>
              <a:t>CAT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2" name="CustomShape 33"/>
          <p:cNvSpPr/>
          <p:nvPr/>
        </p:nvSpPr>
        <p:spPr>
          <a:xfrm>
            <a:off x="3712680" y="5352120"/>
            <a:ext cx="166176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Single Object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3" name="CustomShape 34"/>
          <p:cNvSpPr/>
          <p:nvPr/>
        </p:nvSpPr>
        <p:spPr>
          <a:xfrm>
            <a:off x="1111680" y="4967640"/>
            <a:ext cx="2066040" cy="351000"/>
          </a:xfrm>
          <a:custGeom>
            <a:avLst/>
            <a:gdLst/>
            <a:ahLst/>
            <a:rect l="l" t="t" r="r" b="b"/>
            <a:pathLst>
              <a:path w="5744" h="980">
                <a:moveTo>
                  <a:pt x="5743" y="0"/>
                </a:moveTo>
                <a:cubicBezTo>
                  <a:pt x="5743" y="271"/>
                  <a:pt x="5460" y="490"/>
                  <a:pt x="5111" y="490"/>
                </a:cubicBezTo>
                <a:lnTo>
                  <a:pt x="3504" y="490"/>
                </a:lnTo>
                <a:cubicBezTo>
                  <a:pt x="3155" y="490"/>
                  <a:pt x="2872" y="709"/>
                  <a:pt x="2872" y="979"/>
                </a:cubicBezTo>
                <a:cubicBezTo>
                  <a:pt x="2872" y="709"/>
                  <a:pt x="2589" y="490"/>
                  <a:pt x="224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5743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35"/>
          <p:cNvSpPr/>
          <p:nvPr/>
        </p:nvSpPr>
        <p:spPr>
          <a:xfrm>
            <a:off x="1111680" y="4967640"/>
            <a:ext cx="2066040" cy="351000"/>
          </a:xfrm>
          <a:custGeom>
            <a:avLst/>
            <a:gdLst/>
            <a:ahLst/>
            <a:rect l="l" t="t" r="r" b="b"/>
            <a:pathLst>
              <a:path w="5744" h="980">
                <a:moveTo>
                  <a:pt x="5743" y="0"/>
                </a:moveTo>
                <a:cubicBezTo>
                  <a:pt x="5743" y="271"/>
                  <a:pt x="5460" y="490"/>
                  <a:pt x="5111" y="490"/>
                </a:cubicBezTo>
                <a:lnTo>
                  <a:pt x="3504" y="490"/>
                </a:lnTo>
                <a:cubicBezTo>
                  <a:pt x="3155" y="490"/>
                  <a:pt x="2872" y="709"/>
                  <a:pt x="2872" y="979"/>
                </a:cubicBezTo>
                <a:cubicBezTo>
                  <a:pt x="2872" y="709"/>
                  <a:pt x="2589" y="490"/>
                  <a:pt x="224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  <a:lnTo>
                  <a:pt x="5743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36"/>
          <p:cNvSpPr/>
          <p:nvPr/>
        </p:nvSpPr>
        <p:spPr>
          <a:xfrm>
            <a:off x="1111680" y="4967640"/>
            <a:ext cx="2066040" cy="351000"/>
          </a:xfrm>
          <a:custGeom>
            <a:avLst/>
            <a:gdLst/>
            <a:ahLst/>
            <a:rect l="l" t="t" r="r" b="b"/>
            <a:pathLst>
              <a:path w="5744" h="980">
                <a:moveTo>
                  <a:pt x="5743" y="0"/>
                </a:moveTo>
                <a:cubicBezTo>
                  <a:pt x="5743" y="271"/>
                  <a:pt x="5460" y="490"/>
                  <a:pt x="5111" y="490"/>
                </a:cubicBezTo>
                <a:lnTo>
                  <a:pt x="3504" y="490"/>
                </a:lnTo>
                <a:cubicBezTo>
                  <a:pt x="3155" y="490"/>
                  <a:pt x="2872" y="709"/>
                  <a:pt x="2872" y="979"/>
                </a:cubicBezTo>
                <a:cubicBezTo>
                  <a:pt x="2872" y="709"/>
                  <a:pt x="2589" y="490"/>
                  <a:pt x="2240" y="490"/>
                </a:cubicBezTo>
                <a:lnTo>
                  <a:pt x="632" y="490"/>
                </a:lnTo>
                <a:cubicBezTo>
                  <a:pt x="283" y="490"/>
                  <a:pt x="0" y="271"/>
                  <a:pt x="0" y="0"/>
                </a:cubicBezTo>
              </a:path>
            </a:pathLst>
          </a:custGeom>
          <a:noFill/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37"/>
          <p:cNvSpPr/>
          <p:nvPr/>
        </p:nvSpPr>
        <p:spPr>
          <a:xfrm>
            <a:off x="6949440" y="5313600"/>
            <a:ext cx="18475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Multiple Object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7" name="CustomShape 38"/>
          <p:cNvSpPr/>
          <p:nvPr/>
        </p:nvSpPr>
        <p:spPr>
          <a:xfrm>
            <a:off x="676080" y="5394960"/>
            <a:ext cx="27054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No objects, just pixels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8" name="CustomShape 39"/>
          <p:cNvSpPr/>
          <p:nvPr/>
        </p:nvSpPr>
        <p:spPr>
          <a:xfrm>
            <a:off x="1029240" y="2686320"/>
            <a:ext cx="2136960" cy="1817640"/>
          </a:xfrm>
          <a:custGeom>
            <a:avLst/>
            <a:gdLst/>
            <a:ahLst/>
            <a:rect l="l" t="t" r="r" b="b"/>
            <a:pathLst>
              <a:path w="5941" h="5054">
                <a:moveTo>
                  <a:pt x="0" y="0"/>
                </a:moveTo>
                <a:lnTo>
                  <a:pt x="5940" y="0"/>
                </a:lnTo>
                <a:lnTo>
                  <a:pt x="5940" y="5053"/>
                </a:lnTo>
                <a:lnTo>
                  <a:pt x="0" y="50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9" name="" descr=""/>
          <p:cNvPicPr/>
          <p:nvPr/>
        </p:nvPicPr>
        <p:blipFill>
          <a:blip r:embed="rId4"/>
          <a:stretch/>
        </p:blipFill>
        <p:spPr>
          <a:xfrm>
            <a:off x="1038240" y="2686320"/>
            <a:ext cx="2124000" cy="1816560"/>
          </a:xfrm>
          <a:prstGeom prst="rect">
            <a:avLst/>
          </a:prstGeom>
          <a:ln>
            <a:noFill/>
          </a:ln>
        </p:spPr>
      </p:pic>
      <p:sp>
        <p:nvSpPr>
          <p:cNvPr id="800" name="CustomShape 40"/>
          <p:cNvSpPr/>
          <p:nvPr/>
        </p:nvSpPr>
        <p:spPr>
          <a:xfrm>
            <a:off x="1095480" y="3055680"/>
            <a:ext cx="1641240" cy="1153080"/>
          </a:xfrm>
          <a:custGeom>
            <a:avLst/>
            <a:gdLst/>
            <a:ahLst/>
            <a:rect l="l" t="t" r="r" b="b"/>
            <a:pathLst>
              <a:path w="4564" h="3208">
                <a:moveTo>
                  <a:pt x="168" y="530"/>
                </a:moveTo>
                <a:lnTo>
                  <a:pt x="1019" y="451"/>
                </a:lnTo>
                <a:lnTo>
                  <a:pt x="1938" y="726"/>
                </a:lnTo>
                <a:lnTo>
                  <a:pt x="2575" y="927"/>
                </a:lnTo>
                <a:lnTo>
                  <a:pt x="2804" y="851"/>
                </a:lnTo>
                <a:lnTo>
                  <a:pt x="2702" y="426"/>
                </a:lnTo>
                <a:lnTo>
                  <a:pt x="2702" y="100"/>
                </a:lnTo>
                <a:lnTo>
                  <a:pt x="2855" y="75"/>
                </a:lnTo>
                <a:lnTo>
                  <a:pt x="3288" y="426"/>
                </a:lnTo>
                <a:lnTo>
                  <a:pt x="3976" y="376"/>
                </a:lnTo>
                <a:lnTo>
                  <a:pt x="4384" y="0"/>
                </a:lnTo>
                <a:lnTo>
                  <a:pt x="4563" y="75"/>
                </a:lnTo>
                <a:lnTo>
                  <a:pt x="4537" y="701"/>
                </a:lnTo>
                <a:lnTo>
                  <a:pt x="4435" y="1302"/>
                </a:lnTo>
                <a:lnTo>
                  <a:pt x="4333" y="1503"/>
                </a:lnTo>
                <a:lnTo>
                  <a:pt x="4512" y="1728"/>
                </a:lnTo>
                <a:lnTo>
                  <a:pt x="4563" y="2079"/>
                </a:lnTo>
                <a:lnTo>
                  <a:pt x="4563" y="2380"/>
                </a:lnTo>
                <a:lnTo>
                  <a:pt x="4308" y="2630"/>
                </a:lnTo>
                <a:lnTo>
                  <a:pt x="3951" y="2455"/>
                </a:lnTo>
                <a:lnTo>
                  <a:pt x="4053" y="2003"/>
                </a:lnTo>
                <a:lnTo>
                  <a:pt x="3773" y="2179"/>
                </a:lnTo>
                <a:lnTo>
                  <a:pt x="3441" y="2280"/>
                </a:lnTo>
                <a:lnTo>
                  <a:pt x="3492" y="2505"/>
                </a:lnTo>
                <a:lnTo>
                  <a:pt x="3580" y="2743"/>
                </a:lnTo>
                <a:lnTo>
                  <a:pt x="3569" y="3031"/>
                </a:lnTo>
                <a:lnTo>
                  <a:pt x="3365" y="3207"/>
                </a:lnTo>
                <a:lnTo>
                  <a:pt x="3008" y="2956"/>
                </a:lnTo>
                <a:lnTo>
                  <a:pt x="2855" y="2555"/>
                </a:lnTo>
                <a:lnTo>
                  <a:pt x="2498" y="2605"/>
                </a:lnTo>
                <a:lnTo>
                  <a:pt x="2422" y="2330"/>
                </a:lnTo>
                <a:lnTo>
                  <a:pt x="2295" y="1778"/>
                </a:lnTo>
                <a:lnTo>
                  <a:pt x="2244" y="1352"/>
                </a:lnTo>
                <a:lnTo>
                  <a:pt x="1785" y="1077"/>
                </a:lnTo>
                <a:lnTo>
                  <a:pt x="1096" y="851"/>
                </a:lnTo>
                <a:lnTo>
                  <a:pt x="688" y="751"/>
                </a:lnTo>
                <a:lnTo>
                  <a:pt x="306" y="801"/>
                </a:lnTo>
                <a:lnTo>
                  <a:pt x="0" y="726"/>
                </a:lnTo>
                <a:lnTo>
                  <a:pt x="168" y="530"/>
                </a:lnTo>
              </a:path>
            </a:pathLst>
          </a:custGeom>
          <a:solidFill>
            <a:srgbClr val="ffd9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41"/>
          <p:cNvSpPr/>
          <p:nvPr/>
        </p:nvSpPr>
        <p:spPr>
          <a:xfrm>
            <a:off x="1095480" y="3055680"/>
            <a:ext cx="1641240" cy="1153080"/>
          </a:xfrm>
          <a:custGeom>
            <a:avLst/>
            <a:gdLst/>
            <a:ahLst/>
            <a:rect l="l" t="t" r="r" b="b"/>
            <a:pathLst>
              <a:path w="4564" h="3208">
                <a:moveTo>
                  <a:pt x="168" y="530"/>
                </a:moveTo>
                <a:lnTo>
                  <a:pt x="1019" y="451"/>
                </a:lnTo>
                <a:lnTo>
                  <a:pt x="1938" y="726"/>
                </a:lnTo>
                <a:lnTo>
                  <a:pt x="2575" y="927"/>
                </a:lnTo>
                <a:lnTo>
                  <a:pt x="2804" y="851"/>
                </a:lnTo>
                <a:lnTo>
                  <a:pt x="2702" y="426"/>
                </a:lnTo>
                <a:lnTo>
                  <a:pt x="2702" y="100"/>
                </a:lnTo>
                <a:lnTo>
                  <a:pt x="2855" y="75"/>
                </a:lnTo>
                <a:lnTo>
                  <a:pt x="3288" y="426"/>
                </a:lnTo>
                <a:lnTo>
                  <a:pt x="3976" y="376"/>
                </a:lnTo>
                <a:lnTo>
                  <a:pt x="4384" y="0"/>
                </a:lnTo>
                <a:lnTo>
                  <a:pt x="4563" y="75"/>
                </a:lnTo>
                <a:lnTo>
                  <a:pt x="4537" y="701"/>
                </a:lnTo>
                <a:lnTo>
                  <a:pt x="4435" y="1302"/>
                </a:lnTo>
                <a:lnTo>
                  <a:pt x="4333" y="1503"/>
                </a:lnTo>
                <a:lnTo>
                  <a:pt x="4512" y="1728"/>
                </a:lnTo>
                <a:lnTo>
                  <a:pt x="4563" y="2079"/>
                </a:lnTo>
                <a:lnTo>
                  <a:pt x="4563" y="2380"/>
                </a:lnTo>
                <a:lnTo>
                  <a:pt x="4308" y="2630"/>
                </a:lnTo>
                <a:lnTo>
                  <a:pt x="3951" y="2455"/>
                </a:lnTo>
                <a:lnTo>
                  <a:pt x="4053" y="2003"/>
                </a:lnTo>
                <a:lnTo>
                  <a:pt x="3773" y="2179"/>
                </a:lnTo>
                <a:lnTo>
                  <a:pt x="3441" y="2280"/>
                </a:lnTo>
                <a:lnTo>
                  <a:pt x="3492" y="2505"/>
                </a:lnTo>
                <a:lnTo>
                  <a:pt x="3580" y="2743"/>
                </a:lnTo>
                <a:lnTo>
                  <a:pt x="3569" y="3031"/>
                </a:lnTo>
                <a:lnTo>
                  <a:pt x="3365" y="3207"/>
                </a:lnTo>
                <a:lnTo>
                  <a:pt x="3008" y="2956"/>
                </a:lnTo>
                <a:lnTo>
                  <a:pt x="2855" y="2555"/>
                </a:lnTo>
                <a:lnTo>
                  <a:pt x="2498" y="2605"/>
                </a:lnTo>
                <a:lnTo>
                  <a:pt x="2422" y="2330"/>
                </a:lnTo>
                <a:lnTo>
                  <a:pt x="2295" y="1778"/>
                </a:lnTo>
                <a:lnTo>
                  <a:pt x="2244" y="1352"/>
                </a:lnTo>
                <a:lnTo>
                  <a:pt x="1785" y="1077"/>
                </a:lnTo>
                <a:lnTo>
                  <a:pt x="1096" y="851"/>
                </a:lnTo>
                <a:lnTo>
                  <a:pt x="688" y="751"/>
                </a:lnTo>
                <a:lnTo>
                  <a:pt x="306" y="801"/>
                </a:lnTo>
                <a:lnTo>
                  <a:pt x="0" y="726"/>
                </a:lnTo>
              </a:path>
            </a:pathLst>
          </a:custGeom>
          <a:noFill/>
          <a:ln w="37800">
            <a:solidFill>
              <a:srgbClr val="ffd9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42"/>
          <p:cNvSpPr/>
          <p:nvPr/>
        </p:nvSpPr>
        <p:spPr>
          <a:xfrm>
            <a:off x="1038240" y="3351960"/>
            <a:ext cx="2131560" cy="1136880"/>
          </a:xfrm>
          <a:custGeom>
            <a:avLst/>
            <a:gdLst/>
            <a:ahLst/>
            <a:rect l="l" t="t" r="r" b="b"/>
            <a:pathLst>
              <a:path w="5926" h="3163">
                <a:moveTo>
                  <a:pt x="0" y="556"/>
                </a:moveTo>
                <a:lnTo>
                  <a:pt x="1974" y="320"/>
                </a:lnTo>
                <a:lnTo>
                  <a:pt x="2332" y="669"/>
                </a:lnTo>
                <a:lnTo>
                  <a:pt x="2541" y="1788"/>
                </a:lnTo>
                <a:lnTo>
                  <a:pt x="2993" y="1786"/>
                </a:lnTo>
                <a:lnTo>
                  <a:pt x="3136" y="2219"/>
                </a:lnTo>
                <a:lnTo>
                  <a:pt x="3434" y="2455"/>
                </a:lnTo>
                <a:lnTo>
                  <a:pt x="3791" y="2362"/>
                </a:lnTo>
                <a:lnTo>
                  <a:pt x="3821" y="2055"/>
                </a:lnTo>
                <a:lnTo>
                  <a:pt x="3762" y="1757"/>
                </a:lnTo>
                <a:lnTo>
                  <a:pt x="3732" y="1542"/>
                </a:lnTo>
                <a:lnTo>
                  <a:pt x="4089" y="1388"/>
                </a:lnTo>
                <a:lnTo>
                  <a:pt x="4020" y="1737"/>
                </a:lnTo>
                <a:lnTo>
                  <a:pt x="4496" y="1931"/>
                </a:lnTo>
                <a:lnTo>
                  <a:pt x="4843" y="1614"/>
                </a:lnTo>
                <a:lnTo>
                  <a:pt x="4863" y="1192"/>
                </a:lnTo>
                <a:lnTo>
                  <a:pt x="4615" y="669"/>
                </a:lnTo>
                <a:lnTo>
                  <a:pt x="4752" y="0"/>
                </a:lnTo>
                <a:lnTo>
                  <a:pt x="5111" y="13"/>
                </a:lnTo>
                <a:lnTo>
                  <a:pt x="5205" y="240"/>
                </a:lnTo>
                <a:lnTo>
                  <a:pt x="5925" y="156"/>
                </a:lnTo>
                <a:lnTo>
                  <a:pt x="5885" y="3162"/>
                </a:lnTo>
                <a:lnTo>
                  <a:pt x="0" y="3162"/>
                </a:lnTo>
                <a:lnTo>
                  <a:pt x="0" y="556"/>
                </a:lnTo>
              </a:path>
            </a:pathLst>
          </a:custGeom>
          <a:solidFill>
            <a:srgbClr val="6aa84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43"/>
          <p:cNvSpPr/>
          <p:nvPr/>
        </p:nvSpPr>
        <p:spPr>
          <a:xfrm>
            <a:off x="1038240" y="3351960"/>
            <a:ext cx="2131560" cy="1136880"/>
          </a:xfrm>
          <a:custGeom>
            <a:avLst/>
            <a:gdLst/>
            <a:ahLst/>
            <a:rect l="l" t="t" r="r" b="b"/>
            <a:pathLst>
              <a:path w="5926" h="3163">
                <a:moveTo>
                  <a:pt x="0" y="556"/>
                </a:moveTo>
                <a:lnTo>
                  <a:pt x="1974" y="320"/>
                </a:lnTo>
                <a:lnTo>
                  <a:pt x="2332" y="669"/>
                </a:lnTo>
                <a:lnTo>
                  <a:pt x="2541" y="1788"/>
                </a:lnTo>
                <a:lnTo>
                  <a:pt x="2993" y="1786"/>
                </a:lnTo>
                <a:lnTo>
                  <a:pt x="3136" y="2219"/>
                </a:lnTo>
                <a:lnTo>
                  <a:pt x="3434" y="2455"/>
                </a:lnTo>
                <a:lnTo>
                  <a:pt x="3791" y="2362"/>
                </a:lnTo>
                <a:lnTo>
                  <a:pt x="3821" y="2055"/>
                </a:lnTo>
                <a:lnTo>
                  <a:pt x="3762" y="1757"/>
                </a:lnTo>
                <a:lnTo>
                  <a:pt x="3732" y="1542"/>
                </a:lnTo>
                <a:lnTo>
                  <a:pt x="4089" y="1388"/>
                </a:lnTo>
                <a:lnTo>
                  <a:pt x="4020" y="1737"/>
                </a:lnTo>
                <a:lnTo>
                  <a:pt x="4496" y="1931"/>
                </a:lnTo>
                <a:lnTo>
                  <a:pt x="4843" y="1614"/>
                </a:lnTo>
                <a:lnTo>
                  <a:pt x="4863" y="1192"/>
                </a:lnTo>
                <a:lnTo>
                  <a:pt x="4615" y="669"/>
                </a:lnTo>
                <a:lnTo>
                  <a:pt x="4752" y="0"/>
                </a:lnTo>
                <a:lnTo>
                  <a:pt x="5111" y="13"/>
                </a:lnTo>
                <a:lnTo>
                  <a:pt x="5205" y="240"/>
                </a:lnTo>
                <a:lnTo>
                  <a:pt x="5925" y="156"/>
                </a:lnTo>
                <a:lnTo>
                  <a:pt x="5885" y="3162"/>
                </a:lnTo>
                <a:lnTo>
                  <a:pt x="0" y="3162"/>
                </a:lnTo>
                <a:lnTo>
                  <a:pt x="0" y="556"/>
                </a:lnTo>
              </a:path>
            </a:pathLst>
          </a:custGeom>
          <a:noFill/>
          <a:ln w="3780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44"/>
          <p:cNvSpPr/>
          <p:nvPr/>
        </p:nvSpPr>
        <p:spPr>
          <a:xfrm>
            <a:off x="1034640" y="2728800"/>
            <a:ext cx="2127960" cy="792720"/>
          </a:xfrm>
          <a:custGeom>
            <a:avLst/>
            <a:gdLst/>
            <a:ahLst/>
            <a:rect l="l" t="t" r="r" b="b"/>
            <a:pathLst>
              <a:path w="5916" h="2207">
                <a:moveTo>
                  <a:pt x="1776" y="2011"/>
                </a:moveTo>
                <a:lnTo>
                  <a:pt x="0" y="2206"/>
                </a:lnTo>
                <a:lnTo>
                  <a:pt x="10" y="1273"/>
                </a:lnTo>
                <a:lnTo>
                  <a:pt x="1359" y="1119"/>
                </a:lnTo>
                <a:lnTo>
                  <a:pt x="1909" y="906"/>
                </a:lnTo>
                <a:lnTo>
                  <a:pt x="2541" y="996"/>
                </a:lnTo>
                <a:lnTo>
                  <a:pt x="2988" y="852"/>
                </a:lnTo>
                <a:lnTo>
                  <a:pt x="4784" y="339"/>
                </a:lnTo>
                <a:lnTo>
                  <a:pt x="5330" y="287"/>
                </a:lnTo>
                <a:lnTo>
                  <a:pt x="5588" y="205"/>
                </a:lnTo>
                <a:lnTo>
                  <a:pt x="5915" y="0"/>
                </a:lnTo>
                <a:lnTo>
                  <a:pt x="5885" y="1827"/>
                </a:lnTo>
                <a:lnTo>
                  <a:pt x="5240" y="1827"/>
                </a:lnTo>
                <a:lnTo>
                  <a:pt x="5201" y="1704"/>
                </a:lnTo>
                <a:lnTo>
                  <a:pt x="4789" y="1652"/>
                </a:lnTo>
                <a:lnTo>
                  <a:pt x="4794" y="986"/>
                </a:lnTo>
                <a:lnTo>
                  <a:pt x="4466" y="852"/>
                </a:lnTo>
                <a:lnTo>
                  <a:pt x="4079" y="1242"/>
                </a:lnTo>
                <a:lnTo>
                  <a:pt x="3514" y="1263"/>
                </a:lnTo>
                <a:lnTo>
                  <a:pt x="3097" y="955"/>
                </a:lnTo>
                <a:lnTo>
                  <a:pt x="2968" y="924"/>
                </a:lnTo>
                <a:lnTo>
                  <a:pt x="2790" y="1145"/>
                </a:lnTo>
                <a:lnTo>
                  <a:pt x="2888" y="1714"/>
                </a:lnTo>
                <a:lnTo>
                  <a:pt x="2740" y="1745"/>
                </a:lnTo>
                <a:lnTo>
                  <a:pt x="1250" y="1314"/>
                </a:lnTo>
                <a:lnTo>
                  <a:pt x="327" y="1365"/>
                </a:lnTo>
                <a:lnTo>
                  <a:pt x="69" y="1642"/>
                </a:lnTo>
                <a:lnTo>
                  <a:pt x="456" y="1775"/>
                </a:lnTo>
                <a:lnTo>
                  <a:pt x="833" y="1755"/>
                </a:lnTo>
                <a:lnTo>
                  <a:pt x="1776" y="2011"/>
                </a:lnTo>
              </a:path>
            </a:pathLst>
          </a:custGeom>
          <a:solidFill>
            <a:srgbClr val="c27ba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45"/>
          <p:cNvSpPr/>
          <p:nvPr/>
        </p:nvSpPr>
        <p:spPr>
          <a:xfrm>
            <a:off x="1034640" y="2728800"/>
            <a:ext cx="2127960" cy="792720"/>
          </a:xfrm>
          <a:custGeom>
            <a:avLst/>
            <a:gdLst/>
            <a:ahLst/>
            <a:rect l="l" t="t" r="r" b="b"/>
            <a:pathLst>
              <a:path w="5916" h="2207">
                <a:moveTo>
                  <a:pt x="1776" y="2011"/>
                </a:moveTo>
                <a:lnTo>
                  <a:pt x="0" y="2206"/>
                </a:lnTo>
                <a:lnTo>
                  <a:pt x="10" y="1273"/>
                </a:lnTo>
                <a:lnTo>
                  <a:pt x="1359" y="1119"/>
                </a:lnTo>
                <a:lnTo>
                  <a:pt x="1909" y="906"/>
                </a:lnTo>
                <a:lnTo>
                  <a:pt x="2541" y="996"/>
                </a:lnTo>
                <a:lnTo>
                  <a:pt x="2988" y="852"/>
                </a:lnTo>
                <a:lnTo>
                  <a:pt x="4784" y="339"/>
                </a:lnTo>
                <a:lnTo>
                  <a:pt x="5330" y="287"/>
                </a:lnTo>
                <a:lnTo>
                  <a:pt x="5588" y="205"/>
                </a:lnTo>
                <a:lnTo>
                  <a:pt x="5915" y="0"/>
                </a:lnTo>
                <a:lnTo>
                  <a:pt x="5885" y="1827"/>
                </a:lnTo>
                <a:lnTo>
                  <a:pt x="5240" y="1827"/>
                </a:lnTo>
                <a:lnTo>
                  <a:pt x="5201" y="1704"/>
                </a:lnTo>
                <a:lnTo>
                  <a:pt x="4789" y="1652"/>
                </a:lnTo>
                <a:lnTo>
                  <a:pt x="4794" y="986"/>
                </a:lnTo>
                <a:lnTo>
                  <a:pt x="4466" y="852"/>
                </a:lnTo>
                <a:lnTo>
                  <a:pt x="4079" y="1242"/>
                </a:lnTo>
                <a:lnTo>
                  <a:pt x="3514" y="1263"/>
                </a:lnTo>
                <a:lnTo>
                  <a:pt x="3097" y="955"/>
                </a:lnTo>
                <a:lnTo>
                  <a:pt x="2968" y="924"/>
                </a:lnTo>
                <a:lnTo>
                  <a:pt x="2790" y="1145"/>
                </a:lnTo>
                <a:lnTo>
                  <a:pt x="2888" y="1714"/>
                </a:lnTo>
                <a:lnTo>
                  <a:pt x="2740" y="1745"/>
                </a:lnTo>
                <a:lnTo>
                  <a:pt x="1250" y="1314"/>
                </a:lnTo>
                <a:lnTo>
                  <a:pt x="327" y="1365"/>
                </a:lnTo>
                <a:lnTo>
                  <a:pt x="69" y="1642"/>
                </a:lnTo>
                <a:lnTo>
                  <a:pt x="456" y="1775"/>
                </a:lnTo>
                <a:lnTo>
                  <a:pt x="833" y="1755"/>
                </a:lnTo>
                <a:lnTo>
                  <a:pt x="1776" y="2011"/>
                </a:lnTo>
              </a:path>
            </a:pathLst>
          </a:custGeom>
          <a:noFill/>
          <a:ln w="37800">
            <a:solidFill>
              <a:srgbClr val="c27b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46"/>
          <p:cNvSpPr/>
          <p:nvPr/>
        </p:nvSpPr>
        <p:spPr>
          <a:xfrm>
            <a:off x="1041480" y="2688120"/>
            <a:ext cx="2110320" cy="479160"/>
          </a:xfrm>
          <a:custGeom>
            <a:avLst/>
            <a:gdLst/>
            <a:ahLst/>
            <a:rect l="l" t="t" r="r" b="b"/>
            <a:pathLst>
              <a:path w="5867" h="1336">
                <a:moveTo>
                  <a:pt x="0" y="1335"/>
                </a:moveTo>
                <a:lnTo>
                  <a:pt x="0" y="0"/>
                </a:lnTo>
                <a:lnTo>
                  <a:pt x="5866" y="21"/>
                </a:lnTo>
                <a:lnTo>
                  <a:pt x="5450" y="288"/>
                </a:lnTo>
                <a:lnTo>
                  <a:pt x="4666" y="380"/>
                </a:lnTo>
                <a:lnTo>
                  <a:pt x="2422" y="1036"/>
                </a:lnTo>
                <a:lnTo>
                  <a:pt x="1886" y="923"/>
                </a:lnTo>
                <a:lnTo>
                  <a:pt x="1291" y="1170"/>
                </a:lnTo>
                <a:lnTo>
                  <a:pt x="0" y="1335"/>
                </a:lnTo>
              </a:path>
            </a:pathLst>
          </a:custGeom>
          <a:solidFill>
            <a:srgbClr val="4a86e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47"/>
          <p:cNvSpPr/>
          <p:nvPr/>
        </p:nvSpPr>
        <p:spPr>
          <a:xfrm>
            <a:off x="1041480" y="2688120"/>
            <a:ext cx="2110320" cy="479160"/>
          </a:xfrm>
          <a:custGeom>
            <a:avLst/>
            <a:gdLst/>
            <a:ahLst/>
            <a:rect l="l" t="t" r="r" b="b"/>
            <a:pathLst>
              <a:path w="5867" h="1336">
                <a:moveTo>
                  <a:pt x="0" y="1335"/>
                </a:moveTo>
                <a:lnTo>
                  <a:pt x="0" y="0"/>
                </a:lnTo>
                <a:lnTo>
                  <a:pt x="5866" y="21"/>
                </a:lnTo>
                <a:lnTo>
                  <a:pt x="5450" y="288"/>
                </a:lnTo>
                <a:lnTo>
                  <a:pt x="4666" y="380"/>
                </a:lnTo>
                <a:lnTo>
                  <a:pt x="2422" y="1036"/>
                </a:lnTo>
                <a:lnTo>
                  <a:pt x="1886" y="923"/>
                </a:lnTo>
                <a:lnTo>
                  <a:pt x="1291" y="1170"/>
                </a:lnTo>
                <a:lnTo>
                  <a:pt x="0" y="1335"/>
                </a:lnTo>
              </a:path>
            </a:pathLst>
          </a:custGeom>
          <a:noFill/>
          <a:ln w="2844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48"/>
          <p:cNvSpPr/>
          <p:nvPr/>
        </p:nvSpPr>
        <p:spPr>
          <a:xfrm>
            <a:off x="2560320" y="731520"/>
            <a:ext cx="547956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3200400" y="1097280"/>
            <a:ext cx="4753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Multi-view 3D Reconstruction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0" name="CustomShape 2"/>
          <p:cNvSpPr/>
          <p:nvPr/>
        </p:nvSpPr>
        <p:spPr>
          <a:xfrm>
            <a:off x="2834640" y="550800"/>
            <a:ext cx="472824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11" name="" descr=""/>
          <p:cNvPicPr/>
          <p:nvPr/>
        </p:nvPicPr>
        <p:blipFill>
          <a:blip r:embed="rId1"/>
          <a:stretch/>
        </p:blipFill>
        <p:spPr>
          <a:xfrm>
            <a:off x="457200" y="1463040"/>
            <a:ext cx="9233640" cy="3152520"/>
          </a:xfrm>
          <a:prstGeom prst="rect">
            <a:avLst/>
          </a:prstGeom>
          <a:ln>
            <a:noFill/>
          </a:ln>
        </p:spPr>
      </p:pic>
      <p:pic>
        <p:nvPicPr>
          <p:cNvPr id="812" name="" descr=""/>
          <p:cNvPicPr/>
          <p:nvPr/>
        </p:nvPicPr>
        <p:blipFill>
          <a:blip r:embed="rId2"/>
          <a:stretch/>
        </p:blipFill>
        <p:spPr>
          <a:xfrm>
            <a:off x="3625920" y="4542120"/>
            <a:ext cx="3981600" cy="2954160"/>
          </a:xfrm>
          <a:prstGeom prst="rect">
            <a:avLst/>
          </a:prstGeom>
          <a:ln>
            <a:noFill/>
          </a:ln>
        </p:spPr>
      </p:pic>
      <p:sp>
        <p:nvSpPr>
          <p:cNvPr id="813" name="CustomShape 3"/>
          <p:cNvSpPr/>
          <p:nvPr/>
        </p:nvSpPr>
        <p:spPr>
          <a:xfrm>
            <a:off x="791280" y="5486400"/>
            <a:ext cx="283284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2D image sequence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14" name="CustomShape 4"/>
          <p:cNvSpPr/>
          <p:nvPr/>
        </p:nvSpPr>
        <p:spPr>
          <a:xfrm>
            <a:off x="7589520" y="5319720"/>
            <a:ext cx="210132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3D Voxelized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Reconstruction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1828800" y="1299240"/>
            <a:ext cx="7221960" cy="4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Dense Captioning = Object detection + Captioning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6" name="CustomShape 2"/>
          <p:cNvSpPr/>
          <p:nvPr/>
        </p:nvSpPr>
        <p:spPr>
          <a:xfrm>
            <a:off x="2651760" y="640080"/>
            <a:ext cx="530172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17" name="" descr=""/>
          <p:cNvPicPr/>
          <p:nvPr/>
        </p:nvPicPr>
        <p:blipFill>
          <a:blip r:embed="rId1"/>
          <a:stretch/>
        </p:blipFill>
        <p:spPr>
          <a:xfrm>
            <a:off x="91440" y="2122200"/>
            <a:ext cx="9823680" cy="327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CustomShape 1"/>
          <p:cNvSpPr/>
          <p:nvPr/>
        </p:nvSpPr>
        <p:spPr>
          <a:xfrm>
            <a:off x="1828800" y="1299240"/>
            <a:ext cx="7221960" cy="4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Scene Graph Generation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9" name="CustomShape 2"/>
          <p:cNvSpPr/>
          <p:nvPr/>
        </p:nvSpPr>
        <p:spPr>
          <a:xfrm>
            <a:off x="2651760" y="640080"/>
            <a:ext cx="530172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0" name="" descr=""/>
          <p:cNvPicPr/>
          <p:nvPr/>
        </p:nvPicPr>
        <p:blipFill>
          <a:blip r:embed="rId1"/>
          <a:stretch/>
        </p:blipFill>
        <p:spPr>
          <a:xfrm>
            <a:off x="457200" y="1735200"/>
            <a:ext cx="9416520" cy="484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CustomShape 1"/>
          <p:cNvSpPr/>
          <p:nvPr/>
        </p:nvSpPr>
        <p:spPr>
          <a:xfrm>
            <a:off x="1645920" y="1299240"/>
            <a:ext cx="7221960" cy="4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Image Description Generation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2" name="CustomShape 2"/>
          <p:cNvSpPr/>
          <p:nvPr/>
        </p:nvSpPr>
        <p:spPr>
          <a:xfrm>
            <a:off x="2651760" y="640080"/>
            <a:ext cx="530172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Computer Vision Tasks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3" name="" descr=""/>
          <p:cNvPicPr/>
          <p:nvPr/>
        </p:nvPicPr>
        <p:blipFill>
          <a:blip r:embed="rId1"/>
          <a:stretch/>
        </p:blipFill>
        <p:spPr>
          <a:xfrm>
            <a:off x="435960" y="1690200"/>
            <a:ext cx="9163440" cy="562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542960" y="392400"/>
            <a:ext cx="7324920" cy="79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How Machine Learning Works ??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40080" y="1920240"/>
            <a:ext cx="8868960" cy="420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1188720" y="3989880"/>
            <a:ext cx="744408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Wait, You have to learn this technology first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Ok, Let’s Solve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A core problem in Computer Vision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Image Classification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25" name="CustomShape 2"/>
          <p:cNvSpPr/>
          <p:nvPr/>
        </p:nvSpPr>
        <p:spPr>
          <a:xfrm>
            <a:off x="3383280" y="822960"/>
            <a:ext cx="2924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That’s is Cool !!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26" name="" descr=""/>
          <p:cNvPicPr/>
          <p:nvPr/>
        </p:nvPicPr>
        <p:blipFill>
          <a:blip r:embed="rId1"/>
          <a:stretch/>
        </p:blipFill>
        <p:spPr>
          <a:xfrm>
            <a:off x="3718080" y="1219680"/>
            <a:ext cx="2436120" cy="243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1188720" y="209520"/>
            <a:ext cx="7965000" cy="79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Image Recognition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8" name="" descr=""/>
          <p:cNvPicPr/>
          <p:nvPr/>
        </p:nvPicPr>
        <p:blipFill>
          <a:blip r:embed="rId1"/>
          <a:stretch/>
        </p:blipFill>
        <p:spPr>
          <a:xfrm>
            <a:off x="914400" y="2316960"/>
            <a:ext cx="2558520" cy="4088520"/>
          </a:xfrm>
          <a:prstGeom prst="rect">
            <a:avLst/>
          </a:prstGeom>
          <a:ln>
            <a:noFill/>
          </a:ln>
        </p:spPr>
      </p:pic>
      <p:sp>
        <p:nvSpPr>
          <p:cNvPr id="829" name="CustomShape 2"/>
          <p:cNvSpPr/>
          <p:nvPr/>
        </p:nvSpPr>
        <p:spPr>
          <a:xfrm>
            <a:off x="3931920" y="2220120"/>
            <a:ext cx="5210280" cy="13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(assume given set of discrete labels)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{dog, cat, truck, plane, ...}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6309360" y="4324320"/>
            <a:ext cx="912600" cy="77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1" name="Line 4"/>
          <p:cNvSpPr/>
          <p:nvPr/>
        </p:nvSpPr>
        <p:spPr>
          <a:xfrm flipH="1">
            <a:off x="4023360" y="4572000"/>
            <a:ext cx="2194560" cy="360"/>
          </a:xfrm>
          <a:prstGeom prst="line">
            <a:avLst/>
          </a:prstGeom>
          <a:ln w="1872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CustomShape 1"/>
          <p:cNvSpPr/>
          <p:nvPr/>
        </p:nvSpPr>
        <p:spPr>
          <a:xfrm>
            <a:off x="1188720" y="209520"/>
            <a:ext cx="7965000" cy="79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Example Dataset for Image Recognition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33" name="" descr=""/>
          <p:cNvPicPr/>
          <p:nvPr/>
        </p:nvPicPr>
        <p:blipFill>
          <a:blip r:embed="rId1"/>
          <a:stretch/>
        </p:blipFill>
        <p:spPr>
          <a:xfrm>
            <a:off x="3475440" y="1890720"/>
            <a:ext cx="6215400" cy="4599720"/>
          </a:xfrm>
          <a:prstGeom prst="rect">
            <a:avLst/>
          </a:prstGeom>
          <a:ln>
            <a:noFill/>
          </a:ln>
        </p:spPr>
      </p:pic>
      <p:sp>
        <p:nvSpPr>
          <p:cNvPr id="834" name="CustomShape 2"/>
          <p:cNvSpPr/>
          <p:nvPr/>
        </p:nvSpPr>
        <p:spPr>
          <a:xfrm>
            <a:off x="195840" y="3383280"/>
            <a:ext cx="133236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classes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5" name="CustomShape 3"/>
          <p:cNvSpPr/>
          <p:nvPr/>
        </p:nvSpPr>
        <p:spPr>
          <a:xfrm>
            <a:off x="274320" y="3891960"/>
            <a:ext cx="287640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50,000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training images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6" name="CustomShape 4"/>
          <p:cNvSpPr/>
          <p:nvPr/>
        </p:nvSpPr>
        <p:spPr>
          <a:xfrm>
            <a:off x="274320" y="4349160"/>
            <a:ext cx="287028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10,000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testing images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7" name="CustomShape 5"/>
          <p:cNvSpPr/>
          <p:nvPr/>
        </p:nvSpPr>
        <p:spPr>
          <a:xfrm>
            <a:off x="182880" y="1488600"/>
            <a:ext cx="301572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CIFAR10 Dataset: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" descr=""/>
          <p:cNvPicPr/>
          <p:nvPr/>
        </p:nvPicPr>
        <p:blipFill>
          <a:blip r:embed="rId1"/>
          <a:stretch/>
        </p:blipFill>
        <p:spPr>
          <a:xfrm>
            <a:off x="822960" y="927720"/>
            <a:ext cx="2019600" cy="3227400"/>
          </a:xfrm>
          <a:prstGeom prst="rect">
            <a:avLst/>
          </a:prstGeom>
          <a:ln>
            <a:noFill/>
          </a:ln>
        </p:spPr>
      </p:pic>
      <p:pic>
        <p:nvPicPr>
          <p:cNvPr id="839" name="" descr=""/>
          <p:cNvPicPr/>
          <p:nvPr/>
        </p:nvPicPr>
        <p:blipFill>
          <a:blip r:embed="rId2"/>
          <a:stretch/>
        </p:blipFill>
        <p:spPr>
          <a:xfrm>
            <a:off x="3345480" y="1284480"/>
            <a:ext cx="2541240" cy="1845000"/>
          </a:xfrm>
          <a:prstGeom prst="rect">
            <a:avLst/>
          </a:prstGeom>
          <a:ln>
            <a:noFill/>
          </a:ln>
        </p:spPr>
      </p:pic>
      <p:sp>
        <p:nvSpPr>
          <p:cNvPr id="840" name="CustomShape 1"/>
          <p:cNvSpPr/>
          <p:nvPr/>
        </p:nvSpPr>
        <p:spPr>
          <a:xfrm>
            <a:off x="2103120" y="2917080"/>
            <a:ext cx="392400" cy="392760"/>
          </a:xfrm>
          <a:custGeom>
            <a:avLst/>
            <a:gdLst/>
            <a:ahLst/>
            <a:rect l="l" t="t" r="r" b="b"/>
            <a:pathLst>
              <a:path w="1095" h="1096">
                <a:moveTo>
                  <a:pt x="0" y="0"/>
                </a:moveTo>
                <a:lnTo>
                  <a:pt x="1094" y="0"/>
                </a:lnTo>
                <a:lnTo>
                  <a:pt x="1094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Line 2"/>
          <p:cNvSpPr/>
          <p:nvPr/>
        </p:nvSpPr>
        <p:spPr>
          <a:xfrm flipV="1">
            <a:off x="2490480" y="1293480"/>
            <a:ext cx="818640" cy="1636920"/>
          </a:xfrm>
          <a:prstGeom prst="line">
            <a:avLst/>
          </a:prstGeom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Line 3"/>
          <p:cNvSpPr/>
          <p:nvPr/>
        </p:nvSpPr>
        <p:spPr>
          <a:xfrm flipV="1">
            <a:off x="2497320" y="3122280"/>
            <a:ext cx="811800" cy="189000"/>
          </a:xfrm>
          <a:prstGeom prst="line">
            <a:avLst/>
          </a:prstGeom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4"/>
          <p:cNvSpPr/>
          <p:nvPr/>
        </p:nvSpPr>
        <p:spPr>
          <a:xfrm>
            <a:off x="3309120" y="1255680"/>
            <a:ext cx="2561040" cy="1865160"/>
          </a:xfrm>
          <a:custGeom>
            <a:avLst/>
            <a:gdLst/>
            <a:ahLst/>
            <a:rect l="l" t="t" r="r" b="b"/>
            <a:pathLst>
              <a:path w="7119" h="5186">
                <a:moveTo>
                  <a:pt x="0" y="0"/>
                </a:moveTo>
                <a:lnTo>
                  <a:pt x="7118" y="0"/>
                </a:lnTo>
                <a:lnTo>
                  <a:pt x="7118" y="5185"/>
                </a:lnTo>
                <a:lnTo>
                  <a:pt x="0" y="518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5"/>
          <p:cNvSpPr/>
          <p:nvPr/>
        </p:nvSpPr>
        <p:spPr>
          <a:xfrm>
            <a:off x="2926080" y="3135600"/>
            <a:ext cx="338148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What the computer sees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45" name="CustomShape 6"/>
          <p:cNvSpPr/>
          <p:nvPr/>
        </p:nvSpPr>
        <p:spPr>
          <a:xfrm>
            <a:off x="914400" y="4219560"/>
            <a:ext cx="182700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What we see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46" name="CustomShape 7"/>
          <p:cNvSpPr/>
          <p:nvPr/>
        </p:nvSpPr>
        <p:spPr>
          <a:xfrm>
            <a:off x="731520" y="4663440"/>
            <a:ext cx="2375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800 x 600 x 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(3 channels RGB)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47" name="CustomShape 8"/>
          <p:cNvSpPr/>
          <p:nvPr/>
        </p:nvSpPr>
        <p:spPr>
          <a:xfrm>
            <a:off x="5943600" y="1280160"/>
            <a:ext cx="238572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Grid of numbers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between [0, 255]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848" name="" descr=""/>
          <p:cNvPicPr/>
          <p:nvPr/>
        </p:nvPicPr>
        <p:blipFill>
          <a:blip r:embed="rId3"/>
          <a:stretch/>
        </p:blipFill>
        <p:spPr>
          <a:xfrm>
            <a:off x="3412080" y="3683520"/>
            <a:ext cx="6187320" cy="2989800"/>
          </a:xfrm>
          <a:prstGeom prst="rect">
            <a:avLst/>
          </a:prstGeom>
          <a:ln>
            <a:noFill/>
          </a:ln>
        </p:spPr>
      </p:pic>
      <p:sp>
        <p:nvSpPr>
          <p:cNvPr id="849" name="CustomShape 9"/>
          <p:cNvSpPr/>
          <p:nvPr/>
        </p:nvSpPr>
        <p:spPr>
          <a:xfrm>
            <a:off x="3017520" y="365760"/>
            <a:ext cx="694764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How Do You Solve This Problem ?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1188720" y="209520"/>
            <a:ext cx="7965000" cy="79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Challenges of Image Recognition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51" name="" descr=""/>
          <p:cNvPicPr/>
          <p:nvPr/>
        </p:nvPicPr>
        <p:blipFill>
          <a:blip r:embed="rId1"/>
          <a:stretch/>
        </p:blipFill>
        <p:spPr>
          <a:xfrm>
            <a:off x="914400" y="1668960"/>
            <a:ext cx="2870280" cy="1712520"/>
          </a:xfrm>
          <a:prstGeom prst="rect">
            <a:avLst/>
          </a:prstGeom>
          <a:ln>
            <a:noFill/>
          </a:ln>
        </p:spPr>
      </p:pic>
      <p:pic>
        <p:nvPicPr>
          <p:cNvPr id="852" name="" descr=""/>
          <p:cNvPicPr/>
          <p:nvPr/>
        </p:nvPicPr>
        <p:blipFill>
          <a:blip r:embed="rId2"/>
          <a:stretch/>
        </p:blipFill>
        <p:spPr>
          <a:xfrm>
            <a:off x="4114800" y="1645920"/>
            <a:ext cx="2649960" cy="1722240"/>
          </a:xfrm>
          <a:prstGeom prst="rect">
            <a:avLst/>
          </a:prstGeom>
          <a:ln>
            <a:noFill/>
          </a:ln>
        </p:spPr>
      </p:pic>
      <p:pic>
        <p:nvPicPr>
          <p:cNvPr id="853" name="" descr=""/>
          <p:cNvPicPr/>
          <p:nvPr/>
        </p:nvPicPr>
        <p:blipFill>
          <a:blip r:embed="rId3"/>
          <a:stretch/>
        </p:blipFill>
        <p:spPr>
          <a:xfrm>
            <a:off x="7132320" y="1645920"/>
            <a:ext cx="1735560" cy="1735560"/>
          </a:xfrm>
          <a:prstGeom prst="rect">
            <a:avLst/>
          </a:prstGeom>
          <a:ln>
            <a:noFill/>
          </a:ln>
        </p:spPr>
      </p:pic>
      <p:pic>
        <p:nvPicPr>
          <p:cNvPr id="854" name="" descr=""/>
          <p:cNvPicPr/>
          <p:nvPr/>
        </p:nvPicPr>
        <p:blipFill>
          <a:blip r:embed="rId4"/>
          <a:stretch/>
        </p:blipFill>
        <p:spPr>
          <a:xfrm>
            <a:off x="7132320" y="4478400"/>
            <a:ext cx="2103120" cy="2103480"/>
          </a:xfrm>
          <a:prstGeom prst="rect">
            <a:avLst/>
          </a:prstGeom>
          <a:ln>
            <a:noFill/>
          </a:ln>
        </p:spPr>
      </p:pic>
      <p:pic>
        <p:nvPicPr>
          <p:cNvPr id="855" name="" descr=""/>
          <p:cNvPicPr/>
          <p:nvPr/>
        </p:nvPicPr>
        <p:blipFill>
          <a:blip r:embed="rId5"/>
          <a:stretch/>
        </p:blipFill>
        <p:spPr>
          <a:xfrm>
            <a:off x="3291840" y="4507560"/>
            <a:ext cx="3107160" cy="2072160"/>
          </a:xfrm>
          <a:prstGeom prst="rect">
            <a:avLst/>
          </a:prstGeom>
          <a:ln>
            <a:noFill/>
          </a:ln>
        </p:spPr>
      </p:pic>
      <p:pic>
        <p:nvPicPr>
          <p:cNvPr id="856" name="" descr=""/>
          <p:cNvPicPr/>
          <p:nvPr/>
        </p:nvPicPr>
        <p:blipFill>
          <a:blip r:embed="rId6"/>
          <a:stretch/>
        </p:blipFill>
        <p:spPr>
          <a:xfrm>
            <a:off x="914400" y="4508640"/>
            <a:ext cx="1644120" cy="2071080"/>
          </a:xfrm>
          <a:prstGeom prst="rect">
            <a:avLst/>
          </a:prstGeom>
          <a:ln>
            <a:noFill/>
          </a:ln>
        </p:spPr>
      </p:pic>
      <p:sp>
        <p:nvSpPr>
          <p:cNvPr id="857" name="CustomShape 2"/>
          <p:cNvSpPr/>
          <p:nvPr/>
        </p:nvSpPr>
        <p:spPr>
          <a:xfrm>
            <a:off x="457200" y="4023360"/>
            <a:ext cx="18270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Deformation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58" name="CustomShape 3"/>
          <p:cNvSpPr/>
          <p:nvPr/>
        </p:nvSpPr>
        <p:spPr>
          <a:xfrm>
            <a:off x="548640" y="1097280"/>
            <a:ext cx="182700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Illumination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" descr=""/>
          <p:cNvPicPr/>
          <p:nvPr/>
        </p:nvPicPr>
        <p:blipFill>
          <a:blip r:embed="rId1"/>
          <a:stretch/>
        </p:blipFill>
        <p:spPr>
          <a:xfrm>
            <a:off x="7406640" y="1097280"/>
            <a:ext cx="2223360" cy="1667160"/>
          </a:xfrm>
          <a:prstGeom prst="rect">
            <a:avLst/>
          </a:prstGeom>
          <a:ln>
            <a:noFill/>
          </a:ln>
        </p:spPr>
      </p:pic>
      <p:pic>
        <p:nvPicPr>
          <p:cNvPr id="860" name="" descr=""/>
          <p:cNvPicPr/>
          <p:nvPr/>
        </p:nvPicPr>
        <p:blipFill>
          <a:blip r:embed="rId2"/>
          <a:stretch/>
        </p:blipFill>
        <p:spPr>
          <a:xfrm>
            <a:off x="4846320" y="1097280"/>
            <a:ext cx="2425320" cy="1644120"/>
          </a:xfrm>
          <a:prstGeom prst="rect">
            <a:avLst/>
          </a:prstGeom>
          <a:ln>
            <a:noFill/>
          </a:ln>
        </p:spPr>
      </p:pic>
      <p:pic>
        <p:nvPicPr>
          <p:cNvPr id="861" name="" descr=""/>
          <p:cNvPicPr/>
          <p:nvPr/>
        </p:nvPicPr>
        <p:blipFill>
          <a:blip r:embed="rId3"/>
          <a:stretch/>
        </p:blipFill>
        <p:spPr>
          <a:xfrm>
            <a:off x="2468880" y="1097280"/>
            <a:ext cx="2196720" cy="1578240"/>
          </a:xfrm>
          <a:prstGeom prst="rect">
            <a:avLst/>
          </a:prstGeom>
          <a:ln>
            <a:noFill/>
          </a:ln>
        </p:spPr>
      </p:pic>
      <p:pic>
        <p:nvPicPr>
          <p:cNvPr id="862" name="" descr=""/>
          <p:cNvPicPr/>
          <p:nvPr/>
        </p:nvPicPr>
        <p:blipFill>
          <a:blip r:embed="rId4"/>
          <a:stretch/>
        </p:blipFill>
        <p:spPr>
          <a:xfrm>
            <a:off x="4023000" y="3108960"/>
            <a:ext cx="2467080" cy="1644120"/>
          </a:xfrm>
          <a:prstGeom prst="rect">
            <a:avLst/>
          </a:prstGeom>
          <a:ln>
            <a:noFill/>
          </a:ln>
        </p:spPr>
      </p:pic>
      <p:pic>
        <p:nvPicPr>
          <p:cNvPr id="863" name="" descr=""/>
          <p:cNvPicPr/>
          <p:nvPr/>
        </p:nvPicPr>
        <p:blipFill>
          <a:blip r:embed="rId5"/>
          <a:stretch/>
        </p:blipFill>
        <p:spPr>
          <a:xfrm>
            <a:off x="7131960" y="3108960"/>
            <a:ext cx="2467440" cy="1644120"/>
          </a:xfrm>
          <a:prstGeom prst="rect">
            <a:avLst/>
          </a:prstGeom>
          <a:ln>
            <a:noFill/>
          </a:ln>
        </p:spPr>
      </p:pic>
      <p:pic>
        <p:nvPicPr>
          <p:cNvPr id="864" name="" descr=""/>
          <p:cNvPicPr/>
          <p:nvPr/>
        </p:nvPicPr>
        <p:blipFill>
          <a:blip r:embed="rId6"/>
          <a:stretch/>
        </p:blipFill>
        <p:spPr>
          <a:xfrm>
            <a:off x="5120640" y="5029200"/>
            <a:ext cx="3472920" cy="1927440"/>
          </a:xfrm>
          <a:prstGeom prst="rect">
            <a:avLst/>
          </a:prstGeom>
          <a:ln>
            <a:noFill/>
          </a:ln>
        </p:spPr>
      </p:pic>
      <p:sp>
        <p:nvSpPr>
          <p:cNvPr id="865" name="CustomShape 1"/>
          <p:cNvSpPr/>
          <p:nvPr/>
        </p:nvSpPr>
        <p:spPr>
          <a:xfrm>
            <a:off x="296280" y="5852160"/>
            <a:ext cx="271944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Intraclass Variation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66" name="CustomShape 2"/>
          <p:cNvSpPr/>
          <p:nvPr/>
        </p:nvSpPr>
        <p:spPr>
          <a:xfrm>
            <a:off x="320760" y="3657600"/>
            <a:ext cx="278640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 Clutter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7" name="CustomShape 3"/>
          <p:cNvSpPr/>
          <p:nvPr/>
        </p:nvSpPr>
        <p:spPr>
          <a:xfrm>
            <a:off x="2011680" y="365760"/>
            <a:ext cx="6764760" cy="10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Challenges of Image Recognition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68" name="CustomShape 4"/>
          <p:cNvSpPr/>
          <p:nvPr/>
        </p:nvSpPr>
        <p:spPr>
          <a:xfrm>
            <a:off x="365760" y="1645920"/>
            <a:ext cx="200988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Deformation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" descr=""/>
          <p:cNvPicPr/>
          <p:nvPr/>
        </p:nvPicPr>
        <p:blipFill>
          <a:blip r:embed="rId1"/>
          <a:stretch/>
        </p:blipFill>
        <p:spPr>
          <a:xfrm>
            <a:off x="4525920" y="1068480"/>
            <a:ext cx="2019600" cy="3227400"/>
          </a:xfrm>
          <a:prstGeom prst="rect">
            <a:avLst/>
          </a:prstGeom>
          <a:ln>
            <a:noFill/>
          </a:ln>
        </p:spPr>
      </p:pic>
      <p:pic>
        <p:nvPicPr>
          <p:cNvPr id="870" name="" descr=""/>
          <p:cNvPicPr/>
          <p:nvPr/>
        </p:nvPicPr>
        <p:blipFill>
          <a:blip r:embed="rId2"/>
          <a:stretch/>
        </p:blipFill>
        <p:spPr>
          <a:xfrm>
            <a:off x="7058160" y="1280160"/>
            <a:ext cx="2541240" cy="1845000"/>
          </a:xfrm>
          <a:prstGeom prst="rect">
            <a:avLst/>
          </a:prstGeom>
          <a:ln>
            <a:noFill/>
          </a:ln>
        </p:spPr>
      </p:pic>
      <p:sp>
        <p:nvSpPr>
          <p:cNvPr id="871" name="CustomShape 1"/>
          <p:cNvSpPr/>
          <p:nvPr/>
        </p:nvSpPr>
        <p:spPr>
          <a:xfrm>
            <a:off x="5815800" y="2912760"/>
            <a:ext cx="392400" cy="392760"/>
          </a:xfrm>
          <a:custGeom>
            <a:avLst/>
            <a:gdLst/>
            <a:ahLst/>
            <a:rect l="l" t="t" r="r" b="b"/>
            <a:pathLst>
              <a:path w="1095" h="1096">
                <a:moveTo>
                  <a:pt x="0" y="0"/>
                </a:moveTo>
                <a:lnTo>
                  <a:pt x="1094" y="0"/>
                </a:lnTo>
                <a:lnTo>
                  <a:pt x="1094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Line 2"/>
          <p:cNvSpPr/>
          <p:nvPr/>
        </p:nvSpPr>
        <p:spPr>
          <a:xfrm flipV="1">
            <a:off x="6203160" y="1289160"/>
            <a:ext cx="818640" cy="1636920"/>
          </a:xfrm>
          <a:prstGeom prst="line">
            <a:avLst/>
          </a:prstGeom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Line 3"/>
          <p:cNvSpPr/>
          <p:nvPr/>
        </p:nvSpPr>
        <p:spPr>
          <a:xfrm flipV="1">
            <a:off x="6210000" y="3117960"/>
            <a:ext cx="811800" cy="189000"/>
          </a:xfrm>
          <a:prstGeom prst="line">
            <a:avLst/>
          </a:prstGeom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4"/>
          <p:cNvSpPr/>
          <p:nvPr/>
        </p:nvSpPr>
        <p:spPr>
          <a:xfrm>
            <a:off x="7021800" y="1251360"/>
            <a:ext cx="2561040" cy="1865160"/>
          </a:xfrm>
          <a:custGeom>
            <a:avLst/>
            <a:gdLst/>
            <a:ahLst/>
            <a:rect l="l" t="t" r="r" b="b"/>
            <a:pathLst>
              <a:path w="7119" h="5186">
                <a:moveTo>
                  <a:pt x="0" y="0"/>
                </a:moveTo>
                <a:lnTo>
                  <a:pt x="7118" y="0"/>
                </a:lnTo>
                <a:lnTo>
                  <a:pt x="7118" y="5185"/>
                </a:lnTo>
                <a:lnTo>
                  <a:pt x="0" y="518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5"/>
          <p:cNvSpPr/>
          <p:nvPr/>
        </p:nvSpPr>
        <p:spPr>
          <a:xfrm>
            <a:off x="1097280" y="2286000"/>
            <a:ext cx="349452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All the pixels changed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When the camera moves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876" name="" descr=""/>
          <p:cNvPicPr/>
          <p:nvPr/>
        </p:nvPicPr>
        <p:blipFill>
          <a:blip r:embed="rId3"/>
          <a:stretch/>
        </p:blipFill>
        <p:spPr>
          <a:xfrm>
            <a:off x="120240" y="4415040"/>
            <a:ext cx="6187320" cy="2989800"/>
          </a:xfrm>
          <a:prstGeom prst="rect">
            <a:avLst/>
          </a:prstGeom>
          <a:ln>
            <a:noFill/>
          </a:ln>
        </p:spPr>
      </p:pic>
      <p:sp>
        <p:nvSpPr>
          <p:cNvPr id="877" name="CustomShape 6"/>
          <p:cNvSpPr/>
          <p:nvPr/>
        </p:nvSpPr>
        <p:spPr>
          <a:xfrm>
            <a:off x="1920240" y="365760"/>
            <a:ext cx="694764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Challenges of Image Recognition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78" name="CustomShape 7"/>
          <p:cNvSpPr/>
          <p:nvPr/>
        </p:nvSpPr>
        <p:spPr>
          <a:xfrm>
            <a:off x="3338640" y="1664640"/>
            <a:ext cx="741600" cy="421560"/>
          </a:xfrm>
          <a:custGeom>
            <a:avLst/>
            <a:gdLst/>
            <a:ahLst/>
            <a:rect l="l" t="t" r="r" b="b"/>
            <a:pathLst>
              <a:path w="2065" h="1176">
                <a:moveTo>
                  <a:pt x="184" y="0"/>
                </a:moveTo>
                <a:lnTo>
                  <a:pt x="2064" y="593"/>
                </a:lnTo>
                <a:lnTo>
                  <a:pt x="1881" y="1175"/>
                </a:lnTo>
                <a:lnTo>
                  <a:pt x="0" y="581"/>
                </a:lnTo>
                <a:lnTo>
                  <a:pt x="184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8"/>
          <p:cNvSpPr/>
          <p:nvPr/>
        </p:nvSpPr>
        <p:spPr>
          <a:xfrm>
            <a:off x="3338640" y="1664640"/>
            <a:ext cx="741600" cy="421560"/>
          </a:xfrm>
          <a:custGeom>
            <a:avLst/>
            <a:gdLst/>
            <a:ahLst/>
            <a:rect l="l" t="t" r="r" b="b"/>
            <a:pathLst>
              <a:path w="2065" h="1176">
                <a:moveTo>
                  <a:pt x="184" y="0"/>
                </a:moveTo>
                <a:lnTo>
                  <a:pt x="2064" y="593"/>
                </a:lnTo>
                <a:lnTo>
                  <a:pt x="1881" y="1175"/>
                </a:lnTo>
                <a:lnTo>
                  <a:pt x="0" y="581"/>
                </a:lnTo>
                <a:lnTo>
                  <a:pt x="184" y="0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9"/>
          <p:cNvSpPr/>
          <p:nvPr/>
        </p:nvSpPr>
        <p:spPr>
          <a:xfrm>
            <a:off x="4048200" y="1908720"/>
            <a:ext cx="211680" cy="255600"/>
          </a:xfrm>
          <a:custGeom>
            <a:avLst/>
            <a:gdLst/>
            <a:ahLst/>
            <a:rect l="l" t="t" r="r" b="b"/>
            <a:pathLst>
              <a:path w="593" h="715">
                <a:moveTo>
                  <a:pt x="366" y="714"/>
                </a:moveTo>
                <a:lnTo>
                  <a:pt x="0" y="206"/>
                </a:lnTo>
                <a:lnTo>
                  <a:pt x="592" y="0"/>
                </a:lnTo>
                <a:lnTo>
                  <a:pt x="366" y="714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10"/>
          <p:cNvSpPr/>
          <p:nvPr/>
        </p:nvSpPr>
        <p:spPr>
          <a:xfrm>
            <a:off x="4048200" y="1908720"/>
            <a:ext cx="211680" cy="255600"/>
          </a:xfrm>
          <a:custGeom>
            <a:avLst/>
            <a:gdLst/>
            <a:ahLst/>
            <a:rect l="l" t="t" r="r" b="b"/>
            <a:pathLst>
              <a:path w="593" h="715">
                <a:moveTo>
                  <a:pt x="366" y="714"/>
                </a:moveTo>
                <a:lnTo>
                  <a:pt x="0" y="206"/>
                </a:lnTo>
                <a:lnTo>
                  <a:pt x="592" y="0"/>
                </a:lnTo>
                <a:lnTo>
                  <a:pt x="366" y="714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1"/>
          <p:cNvSpPr/>
          <p:nvPr/>
        </p:nvSpPr>
        <p:spPr>
          <a:xfrm>
            <a:off x="3453840" y="1435680"/>
            <a:ext cx="289440" cy="300600"/>
          </a:xfrm>
          <a:custGeom>
            <a:avLst/>
            <a:gdLst/>
            <a:ahLst/>
            <a:rect l="l" t="t" r="r" b="b"/>
            <a:pathLst>
              <a:path w="809" h="840">
                <a:moveTo>
                  <a:pt x="64" y="306"/>
                </a:moveTo>
                <a:cubicBezTo>
                  <a:pt x="126" y="109"/>
                  <a:pt x="336" y="0"/>
                  <a:pt x="533" y="62"/>
                </a:cubicBezTo>
                <a:cubicBezTo>
                  <a:pt x="628" y="92"/>
                  <a:pt x="706" y="158"/>
                  <a:pt x="752" y="246"/>
                </a:cubicBezTo>
                <a:cubicBezTo>
                  <a:pt x="799" y="334"/>
                  <a:pt x="808" y="437"/>
                  <a:pt x="778" y="531"/>
                </a:cubicBezTo>
                <a:cubicBezTo>
                  <a:pt x="715" y="730"/>
                  <a:pt x="505" y="839"/>
                  <a:pt x="308" y="777"/>
                </a:cubicBezTo>
                <a:cubicBezTo>
                  <a:pt x="111" y="714"/>
                  <a:pt x="0" y="503"/>
                  <a:pt x="64" y="306"/>
                </a:cubicBez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12"/>
          <p:cNvSpPr/>
          <p:nvPr/>
        </p:nvSpPr>
        <p:spPr>
          <a:xfrm>
            <a:off x="3453840" y="1435680"/>
            <a:ext cx="289440" cy="300600"/>
          </a:xfrm>
          <a:custGeom>
            <a:avLst/>
            <a:gdLst/>
            <a:ahLst/>
            <a:rect l="l" t="t" r="r" b="b"/>
            <a:pathLst>
              <a:path w="809" h="840">
                <a:moveTo>
                  <a:pt x="64" y="306"/>
                </a:moveTo>
                <a:cubicBezTo>
                  <a:pt x="126" y="109"/>
                  <a:pt x="336" y="0"/>
                  <a:pt x="533" y="62"/>
                </a:cubicBezTo>
                <a:cubicBezTo>
                  <a:pt x="628" y="92"/>
                  <a:pt x="706" y="158"/>
                  <a:pt x="752" y="246"/>
                </a:cubicBezTo>
                <a:cubicBezTo>
                  <a:pt x="799" y="334"/>
                  <a:pt x="808" y="437"/>
                  <a:pt x="778" y="531"/>
                </a:cubicBezTo>
                <a:cubicBezTo>
                  <a:pt x="715" y="730"/>
                  <a:pt x="505" y="839"/>
                  <a:pt x="308" y="777"/>
                </a:cubicBezTo>
                <a:cubicBezTo>
                  <a:pt x="111" y="714"/>
                  <a:pt x="0" y="503"/>
                  <a:pt x="64" y="306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13"/>
          <p:cNvSpPr/>
          <p:nvPr/>
        </p:nvSpPr>
        <p:spPr>
          <a:xfrm>
            <a:off x="3806280" y="1546560"/>
            <a:ext cx="289080" cy="300960"/>
          </a:xfrm>
          <a:custGeom>
            <a:avLst/>
            <a:gdLst/>
            <a:ahLst/>
            <a:rect l="l" t="t" r="r" b="b"/>
            <a:pathLst>
              <a:path w="808" h="841">
                <a:moveTo>
                  <a:pt x="62" y="308"/>
                </a:moveTo>
                <a:cubicBezTo>
                  <a:pt x="125" y="110"/>
                  <a:pt x="335" y="0"/>
                  <a:pt x="532" y="63"/>
                </a:cubicBezTo>
                <a:cubicBezTo>
                  <a:pt x="628" y="93"/>
                  <a:pt x="706" y="159"/>
                  <a:pt x="752" y="247"/>
                </a:cubicBezTo>
                <a:cubicBezTo>
                  <a:pt x="798" y="336"/>
                  <a:pt x="807" y="438"/>
                  <a:pt x="777" y="533"/>
                </a:cubicBezTo>
                <a:cubicBezTo>
                  <a:pt x="715" y="730"/>
                  <a:pt x="504" y="840"/>
                  <a:pt x="307" y="777"/>
                </a:cubicBezTo>
                <a:cubicBezTo>
                  <a:pt x="110" y="715"/>
                  <a:pt x="0" y="505"/>
                  <a:pt x="62" y="308"/>
                </a:cubicBez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14"/>
          <p:cNvSpPr/>
          <p:nvPr/>
        </p:nvSpPr>
        <p:spPr>
          <a:xfrm>
            <a:off x="3806280" y="1546560"/>
            <a:ext cx="289080" cy="300960"/>
          </a:xfrm>
          <a:custGeom>
            <a:avLst/>
            <a:gdLst/>
            <a:ahLst/>
            <a:rect l="l" t="t" r="r" b="b"/>
            <a:pathLst>
              <a:path w="808" h="841">
                <a:moveTo>
                  <a:pt x="62" y="308"/>
                </a:moveTo>
                <a:cubicBezTo>
                  <a:pt x="125" y="110"/>
                  <a:pt x="335" y="0"/>
                  <a:pt x="532" y="63"/>
                </a:cubicBezTo>
                <a:cubicBezTo>
                  <a:pt x="628" y="93"/>
                  <a:pt x="706" y="159"/>
                  <a:pt x="752" y="247"/>
                </a:cubicBezTo>
                <a:cubicBezTo>
                  <a:pt x="798" y="336"/>
                  <a:pt x="807" y="438"/>
                  <a:pt x="777" y="533"/>
                </a:cubicBezTo>
                <a:cubicBezTo>
                  <a:pt x="715" y="730"/>
                  <a:pt x="504" y="840"/>
                  <a:pt x="307" y="777"/>
                </a:cubicBezTo>
                <a:cubicBezTo>
                  <a:pt x="110" y="715"/>
                  <a:pt x="0" y="505"/>
                  <a:pt x="62" y="308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15"/>
          <p:cNvSpPr/>
          <p:nvPr/>
        </p:nvSpPr>
        <p:spPr>
          <a:xfrm>
            <a:off x="4352760" y="2041560"/>
            <a:ext cx="4707000" cy="2114640"/>
          </a:xfrm>
          <a:custGeom>
            <a:avLst/>
            <a:gdLst/>
            <a:ahLst/>
            <a:rect l="l" t="t" r="r" b="b"/>
            <a:pathLst>
              <a:path w="13080" h="5879">
                <a:moveTo>
                  <a:pt x="0" y="0"/>
                </a:moveTo>
                <a:cubicBezTo>
                  <a:pt x="992" y="930"/>
                  <a:pt x="3674" y="4982"/>
                  <a:pt x="5954" y="5579"/>
                </a:cubicBezTo>
                <a:cubicBezTo>
                  <a:pt x="7094" y="5878"/>
                  <a:pt x="8703" y="5463"/>
                  <a:pt x="10189" y="4931"/>
                </a:cubicBezTo>
                <a:cubicBezTo>
                  <a:pt x="10932" y="4665"/>
                  <a:pt x="11644" y="4370"/>
                  <a:pt x="12251" y="4121"/>
                </a:cubicBezTo>
                <a:cubicBezTo>
                  <a:pt x="12554" y="3997"/>
                  <a:pt x="12831" y="3884"/>
                  <a:pt x="13072" y="3791"/>
                </a:cubicBezTo>
                <a:lnTo>
                  <a:pt x="13079" y="3789"/>
                </a:lnTo>
              </a:path>
            </a:pathLst>
          </a:custGeom>
          <a:noFill/>
          <a:ln w="378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16"/>
          <p:cNvSpPr/>
          <p:nvPr/>
        </p:nvSpPr>
        <p:spPr>
          <a:xfrm>
            <a:off x="6492240" y="5577840"/>
            <a:ext cx="3494520" cy="13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No Way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to hard-code the algorithm for cat, dog or other image class recognition !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88" name="CustomShape 17"/>
          <p:cNvSpPr/>
          <p:nvPr/>
        </p:nvSpPr>
        <p:spPr>
          <a:xfrm>
            <a:off x="6623640" y="4846320"/>
            <a:ext cx="306720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e181e"/>
                </a:solidFill>
                <a:latin typeface="Ubuntu"/>
                <a:ea typeface="DejaVu Sans"/>
              </a:rPr>
              <a:t>Boy ! It won’t work !!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89" name="CustomShape 18"/>
          <p:cNvSpPr/>
          <p:nvPr/>
        </p:nvSpPr>
        <p:spPr>
          <a:xfrm>
            <a:off x="544320" y="1005840"/>
            <a:ext cx="292428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Viewpoint Variation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ustomShape 1"/>
          <p:cNvSpPr/>
          <p:nvPr/>
        </p:nvSpPr>
        <p:spPr>
          <a:xfrm>
            <a:off x="2457360" y="365760"/>
            <a:ext cx="5496120" cy="6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Solution Machine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91" name="CustomShape 2"/>
          <p:cNvSpPr/>
          <p:nvPr/>
        </p:nvSpPr>
        <p:spPr>
          <a:xfrm>
            <a:off x="1005840" y="1188720"/>
            <a:ext cx="8006040" cy="20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 Data-Driven Approach</a:t>
            </a:r>
            <a:endParaRPr b="0" lang="en-US" sz="22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Collect a dataset of images and labels</a:t>
            </a:r>
            <a:endParaRPr b="0" lang="en-US" sz="24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 ML algorithms to train a classifier</a:t>
            </a:r>
            <a:endParaRPr b="0" lang="en-US" sz="24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Evaluate the classifier on new images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92" name="" descr=""/>
          <p:cNvPicPr/>
          <p:nvPr/>
        </p:nvPicPr>
        <p:blipFill>
          <a:blip r:embed="rId1"/>
          <a:stretch/>
        </p:blipFill>
        <p:spPr>
          <a:xfrm>
            <a:off x="1828800" y="3515040"/>
            <a:ext cx="6581880" cy="398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ustomShape 1"/>
          <p:cNvSpPr/>
          <p:nvPr/>
        </p:nvSpPr>
        <p:spPr>
          <a:xfrm>
            <a:off x="2011680" y="721080"/>
            <a:ext cx="6490440" cy="247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OK Let’s Try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Some Machine Learning Algorithms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(First the Easiest)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Nearest Neighbor Classifier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94" name="" descr=""/>
          <p:cNvPicPr/>
          <p:nvPr/>
        </p:nvPicPr>
        <p:blipFill>
          <a:blip r:embed="rId1"/>
          <a:stretch/>
        </p:blipFill>
        <p:spPr>
          <a:xfrm>
            <a:off x="1371600" y="4506480"/>
            <a:ext cx="8087400" cy="230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" descr=""/>
          <p:cNvPicPr/>
          <p:nvPr/>
        </p:nvPicPr>
        <p:blipFill>
          <a:blip r:embed="rId1"/>
          <a:stretch/>
        </p:blipFill>
        <p:spPr>
          <a:xfrm>
            <a:off x="1645920" y="1188720"/>
            <a:ext cx="6947640" cy="6221880"/>
          </a:xfrm>
          <a:prstGeom prst="rect">
            <a:avLst/>
          </a:prstGeom>
          <a:ln>
            <a:noFill/>
          </a:ln>
        </p:spPr>
      </p:pic>
      <p:sp>
        <p:nvSpPr>
          <p:cNvPr id="896" name="CustomShape 1"/>
          <p:cNvSpPr/>
          <p:nvPr/>
        </p:nvSpPr>
        <p:spPr>
          <a:xfrm>
            <a:off x="731520" y="457200"/>
            <a:ext cx="923364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Ubuntu"/>
                <a:ea typeface="DejaVu Sans"/>
              </a:rPr>
              <a:t>Nearest Neighbors Classifier for Image Recognition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1280160" y="1371600"/>
            <a:ext cx="7828560" cy="511884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2370600" y="548640"/>
            <a:ext cx="604008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How Deep Learning Works ??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582480" y="4655880"/>
            <a:ext cx="2832120" cy="2081160"/>
          </a:xfrm>
          <a:custGeom>
            <a:avLst/>
            <a:gdLst/>
            <a:ahLst/>
            <a:rect l="l" t="t" r="r" b="b"/>
            <a:pathLst>
              <a:path w="7872" h="5786">
                <a:moveTo>
                  <a:pt x="0" y="0"/>
                </a:moveTo>
                <a:lnTo>
                  <a:pt x="7871" y="0"/>
                </a:lnTo>
                <a:lnTo>
                  <a:pt x="7871" y="5785"/>
                </a:lnTo>
                <a:lnTo>
                  <a:pt x="0" y="578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8" name="" descr=""/>
          <p:cNvPicPr/>
          <p:nvPr/>
        </p:nvPicPr>
        <p:blipFill>
          <a:blip r:embed="rId1"/>
          <a:stretch/>
        </p:blipFill>
        <p:spPr>
          <a:xfrm>
            <a:off x="582480" y="4655880"/>
            <a:ext cx="2831400" cy="2080080"/>
          </a:xfrm>
          <a:prstGeom prst="rect">
            <a:avLst/>
          </a:prstGeom>
          <a:ln>
            <a:noFill/>
          </a:ln>
        </p:spPr>
      </p:pic>
      <p:sp>
        <p:nvSpPr>
          <p:cNvPr id="899" name="CustomShape 2"/>
          <p:cNvSpPr/>
          <p:nvPr/>
        </p:nvSpPr>
        <p:spPr>
          <a:xfrm>
            <a:off x="3642840" y="4655880"/>
            <a:ext cx="2862360" cy="2081160"/>
          </a:xfrm>
          <a:custGeom>
            <a:avLst/>
            <a:gdLst/>
            <a:ahLst/>
            <a:rect l="l" t="t" r="r" b="b"/>
            <a:pathLst>
              <a:path w="7956" h="5786">
                <a:moveTo>
                  <a:pt x="0" y="0"/>
                </a:moveTo>
                <a:lnTo>
                  <a:pt x="7955" y="0"/>
                </a:lnTo>
                <a:lnTo>
                  <a:pt x="7955" y="5785"/>
                </a:lnTo>
                <a:lnTo>
                  <a:pt x="0" y="578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0" name="" descr=""/>
          <p:cNvPicPr/>
          <p:nvPr/>
        </p:nvPicPr>
        <p:blipFill>
          <a:blip r:embed="rId2"/>
          <a:stretch/>
        </p:blipFill>
        <p:spPr>
          <a:xfrm>
            <a:off x="3642840" y="4655880"/>
            <a:ext cx="2861640" cy="2080080"/>
          </a:xfrm>
          <a:prstGeom prst="rect">
            <a:avLst/>
          </a:prstGeom>
          <a:ln>
            <a:noFill/>
          </a:ln>
        </p:spPr>
      </p:pic>
      <p:sp>
        <p:nvSpPr>
          <p:cNvPr id="901" name="CustomShape 3"/>
          <p:cNvSpPr/>
          <p:nvPr/>
        </p:nvSpPr>
        <p:spPr>
          <a:xfrm>
            <a:off x="6733440" y="4655880"/>
            <a:ext cx="2762640" cy="2081160"/>
          </a:xfrm>
          <a:custGeom>
            <a:avLst/>
            <a:gdLst/>
            <a:ahLst/>
            <a:rect l="l" t="t" r="r" b="b"/>
            <a:pathLst>
              <a:path w="7679" h="5786">
                <a:moveTo>
                  <a:pt x="0" y="0"/>
                </a:moveTo>
                <a:lnTo>
                  <a:pt x="7678" y="0"/>
                </a:lnTo>
                <a:lnTo>
                  <a:pt x="7678" y="5785"/>
                </a:lnTo>
                <a:lnTo>
                  <a:pt x="0" y="578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2" name="" descr=""/>
          <p:cNvPicPr/>
          <p:nvPr/>
        </p:nvPicPr>
        <p:blipFill>
          <a:blip r:embed="rId3"/>
          <a:stretch/>
        </p:blipFill>
        <p:spPr>
          <a:xfrm>
            <a:off x="6746040" y="4650480"/>
            <a:ext cx="2761920" cy="2080080"/>
          </a:xfrm>
          <a:prstGeom prst="rect">
            <a:avLst/>
          </a:prstGeom>
          <a:ln>
            <a:noFill/>
          </a:ln>
        </p:spPr>
      </p:pic>
      <p:sp>
        <p:nvSpPr>
          <p:cNvPr id="903" name="CustomShape 4"/>
          <p:cNvSpPr/>
          <p:nvPr/>
        </p:nvSpPr>
        <p:spPr>
          <a:xfrm>
            <a:off x="2539080" y="3863520"/>
            <a:ext cx="5069880" cy="639720"/>
          </a:xfrm>
          <a:custGeom>
            <a:avLst/>
            <a:gdLst/>
            <a:ahLst/>
            <a:rect l="l" t="t" r="r" b="b"/>
            <a:pathLst>
              <a:path w="14088" h="1782">
                <a:moveTo>
                  <a:pt x="0" y="0"/>
                </a:moveTo>
                <a:lnTo>
                  <a:pt x="14087" y="0"/>
                </a:lnTo>
                <a:lnTo>
                  <a:pt x="14087" y="1781"/>
                </a:lnTo>
                <a:lnTo>
                  <a:pt x="0" y="17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5"/>
          <p:cNvSpPr/>
          <p:nvPr/>
        </p:nvSpPr>
        <p:spPr>
          <a:xfrm>
            <a:off x="1276560" y="3924000"/>
            <a:ext cx="60368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Instead of copying label from nearest neighbor,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05" name="CustomShape 6"/>
          <p:cNvSpPr/>
          <p:nvPr/>
        </p:nvSpPr>
        <p:spPr>
          <a:xfrm>
            <a:off x="1615680" y="6738120"/>
            <a:ext cx="765720" cy="392760"/>
          </a:xfrm>
          <a:custGeom>
            <a:avLst/>
            <a:gdLst/>
            <a:ahLst/>
            <a:rect l="l" t="t" r="r" b="b"/>
            <a:pathLst>
              <a:path w="2132" h="1096">
                <a:moveTo>
                  <a:pt x="0" y="0"/>
                </a:moveTo>
                <a:lnTo>
                  <a:pt x="2131" y="0"/>
                </a:lnTo>
                <a:lnTo>
                  <a:pt x="213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7"/>
          <p:cNvSpPr/>
          <p:nvPr/>
        </p:nvSpPr>
        <p:spPr>
          <a:xfrm>
            <a:off x="3815280" y="4238280"/>
            <a:ext cx="5144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take </a:t>
            </a: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majority vote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from K closest points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07" name="CustomShape 8"/>
          <p:cNvSpPr/>
          <p:nvPr/>
        </p:nvSpPr>
        <p:spPr>
          <a:xfrm>
            <a:off x="4624920" y="6738120"/>
            <a:ext cx="765720" cy="392760"/>
          </a:xfrm>
          <a:custGeom>
            <a:avLst/>
            <a:gdLst/>
            <a:ahLst/>
            <a:rect l="l" t="t" r="r" b="b"/>
            <a:pathLst>
              <a:path w="2132" h="1096">
                <a:moveTo>
                  <a:pt x="0" y="0"/>
                </a:moveTo>
                <a:lnTo>
                  <a:pt x="2131" y="0"/>
                </a:lnTo>
                <a:lnTo>
                  <a:pt x="213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9"/>
          <p:cNvSpPr/>
          <p:nvPr/>
        </p:nvSpPr>
        <p:spPr>
          <a:xfrm>
            <a:off x="1701720" y="6836760"/>
            <a:ext cx="540000" cy="2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 =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9" name="CustomShape 10"/>
          <p:cNvSpPr/>
          <p:nvPr/>
        </p:nvSpPr>
        <p:spPr>
          <a:xfrm>
            <a:off x="7731720" y="6738120"/>
            <a:ext cx="765720" cy="392760"/>
          </a:xfrm>
          <a:custGeom>
            <a:avLst/>
            <a:gdLst/>
            <a:ahLst/>
            <a:rect l="l" t="t" r="r" b="b"/>
            <a:pathLst>
              <a:path w="2132" h="1096">
                <a:moveTo>
                  <a:pt x="0" y="0"/>
                </a:moveTo>
                <a:lnTo>
                  <a:pt x="2131" y="0"/>
                </a:lnTo>
                <a:lnTo>
                  <a:pt x="213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1"/>
          <p:cNvSpPr/>
          <p:nvPr/>
        </p:nvSpPr>
        <p:spPr>
          <a:xfrm>
            <a:off x="4710960" y="6836760"/>
            <a:ext cx="540000" cy="2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 =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1" name="CustomShape 12"/>
          <p:cNvSpPr/>
          <p:nvPr/>
        </p:nvSpPr>
        <p:spPr>
          <a:xfrm>
            <a:off x="7817760" y="6836760"/>
            <a:ext cx="540000" cy="2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 = 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2" name="CustomShape 13"/>
          <p:cNvSpPr/>
          <p:nvPr/>
        </p:nvSpPr>
        <p:spPr>
          <a:xfrm>
            <a:off x="3353400" y="365760"/>
            <a:ext cx="396000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Ubuntu"/>
                <a:ea typeface="DejaVu Sans"/>
              </a:rPr>
              <a:t>K-Nearest Neighbors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13" name="CustomShape 14"/>
          <p:cNvSpPr/>
          <p:nvPr/>
        </p:nvSpPr>
        <p:spPr>
          <a:xfrm>
            <a:off x="921240" y="1710720"/>
            <a:ext cx="346608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L1 (Manhattan) distance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4" name="CustomShape 15"/>
          <p:cNvSpPr/>
          <p:nvPr/>
        </p:nvSpPr>
        <p:spPr>
          <a:xfrm>
            <a:off x="5595480" y="1753560"/>
            <a:ext cx="31809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L2 (Euclidean) distance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15" name="" descr=""/>
          <p:cNvPicPr/>
          <p:nvPr/>
        </p:nvPicPr>
        <p:blipFill>
          <a:blip r:embed="rId4"/>
          <a:stretch/>
        </p:blipFill>
        <p:spPr>
          <a:xfrm>
            <a:off x="1204560" y="2259360"/>
            <a:ext cx="2725560" cy="739440"/>
          </a:xfrm>
          <a:prstGeom prst="rect">
            <a:avLst/>
          </a:prstGeom>
          <a:ln>
            <a:noFill/>
          </a:ln>
        </p:spPr>
      </p:pic>
      <p:pic>
        <p:nvPicPr>
          <p:cNvPr id="916" name="" descr=""/>
          <p:cNvPicPr/>
          <p:nvPr/>
        </p:nvPicPr>
        <p:blipFill>
          <a:blip r:embed="rId5"/>
          <a:stretch/>
        </p:blipFill>
        <p:spPr>
          <a:xfrm>
            <a:off x="5987160" y="2259360"/>
            <a:ext cx="2697840" cy="729720"/>
          </a:xfrm>
          <a:prstGeom prst="rect">
            <a:avLst/>
          </a:prstGeom>
          <a:ln>
            <a:noFill/>
          </a:ln>
        </p:spPr>
      </p:pic>
      <p:sp>
        <p:nvSpPr>
          <p:cNvPr id="917" name="CustomShape 16"/>
          <p:cNvSpPr/>
          <p:nvPr/>
        </p:nvSpPr>
        <p:spPr>
          <a:xfrm>
            <a:off x="474480" y="1158840"/>
            <a:ext cx="26326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Distance Metric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18" name="CustomShape 17"/>
          <p:cNvSpPr/>
          <p:nvPr/>
        </p:nvSpPr>
        <p:spPr>
          <a:xfrm>
            <a:off x="480960" y="3458880"/>
            <a:ext cx="2562120" cy="46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K closest points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CustomShape 1"/>
          <p:cNvSpPr/>
          <p:nvPr/>
        </p:nvSpPr>
        <p:spPr>
          <a:xfrm>
            <a:off x="3164760" y="548640"/>
            <a:ext cx="3965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0" name="CustomShape 2"/>
          <p:cNvSpPr/>
          <p:nvPr/>
        </p:nvSpPr>
        <p:spPr>
          <a:xfrm>
            <a:off x="1042200" y="1854360"/>
            <a:ext cx="7826040" cy="3264840"/>
          </a:xfrm>
          <a:custGeom>
            <a:avLst/>
            <a:gdLst/>
            <a:ahLst/>
            <a:rect l="l" t="t" r="r" b="b"/>
            <a:pathLst>
              <a:path w="21744" h="9074">
                <a:moveTo>
                  <a:pt x="0" y="0"/>
                </a:moveTo>
                <a:lnTo>
                  <a:pt x="21743" y="0"/>
                </a:lnTo>
                <a:lnTo>
                  <a:pt x="21743" y="9073"/>
                </a:lnTo>
                <a:lnTo>
                  <a:pt x="0" y="907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3"/>
          <p:cNvSpPr/>
          <p:nvPr/>
        </p:nvSpPr>
        <p:spPr>
          <a:xfrm>
            <a:off x="1054080" y="1554480"/>
            <a:ext cx="4919400" cy="93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What is the best value of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k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to use?</a:t>
            </a: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What is the best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distance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to use?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2" name="CustomShape 4"/>
          <p:cNvSpPr/>
          <p:nvPr/>
        </p:nvSpPr>
        <p:spPr>
          <a:xfrm>
            <a:off x="1371600" y="2743200"/>
            <a:ext cx="612468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These are known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3" name="CustomShape 5"/>
          <p:cNvSpPr/>
          <p:nvPr/>
        </p:nvSpPr>
        <p:spPr>
          <a:xfrm>
            <a:off x="1463040" y="5369040"/>
            <a:ext cx="302760" cy="6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24" name="CustomShape 6"/>
          <p:cNvSpPr/>
          <p:nvPr/>
        </p:nvSpPr>
        <p:spPr>
          <a:xfrm>
            <a:off x="914400" y="4840560"/>
            <a:ext cx="8593560" cy="188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Choices about the algorithm that we set rather than learn</a:t>
            </a: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Very problem-dependent.</a:t>
            </a: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Must try them all out and see what works best.</a:t>
            </a:r>
            <a:r>
              <a:rPr b="0" lang="en-US" sz="2400" spc="-1" strike="noStrike">
                <a:solidFill>
                  <a:srgbClr val="38761d"/>
                </a:solidFill>
                <a:latin typeface="Ubuntu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5" name="CustomShape 7"/>
          <p:cNvSpPr/>
          <p:nvPr/>
        </p:nvSpPr>
        <p:spPr>
          <a:xfrm>
            <a:off x="645840" y="4297680"/>
            <a:ext cx="4952160" cy="4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Truth about Hyperparameter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2731680" y="300960"/>
            <a:ext cx="5130360" cy="7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 Setting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7" name="CustomShape 2"/>
          <p:cNvSpPr/>
          <p:nvPr/>
        </p:nvSpPr>
        <p:spPr>
          <a:xfrm>
            <a:off x="450360" y="1289160"/>
            <a:ext cx="5217120" cy="99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Idea #1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: Choose hyperparameters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that work best on the data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8" name="CustomShape 3"/>
          <p:cNvSpPr/>
          <p:nvPr/>
        </p:nvSpPr>
        <p:spPr>
          <a:xfrm>
            <a:off x="5854320" y="1371600"/>
            <a:ext cx="36536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Ubuntu"/>
                <a:ea typeface="DejaVu Sans"/>
              </a:rPr>
              <a:t>BAD</a:t>
            </a:r>
            <a:r>
              <a:rPr b="0" lang="en-US" sz="2400" spc="-1" strike="noStrike">
                <a:solidFill>
                  <a:srgbClr val="ff0000"/>
                </a:solidFill>
                <a:latin typeface="Ubuntu"/>
                <a:ea typeface="DejaVu Sans"/>
              </a:rPr>
              <a:t>: K = 1 always works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Ubuntu"/>
                <a:ea typeface="DejaVu Sans"/>
              </a:rPr>
              <a:t>perfectly on training data</a:t>
            </a:r>
            <a:r>
              <a:rPr b="0" lang="en-US" sz="2200" spc="-1" strike="noStrike">
                <a:solidFill>
                  <a:srgbClr val="ff0000"/>
                </a:solidFill>
                <a:latin typeface="Ubuntu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29" name="CustomShape 4"/>
          <p:cNvSpPr/>
          <p:nvPr/>
        </p:nvSpPr>
        <p:spPr>
          <a:xfrm>
            <a:off x="1132920" y="2132640"/>
            <a:ext cx="7782840" cy="392760"/>
          </a:xfrm>
          <a:custGeom>
            <a:avLst/>
            <a:gdLst/>
            <a:ahLst/>
            <a:rect l="l" t="t" r="r" b="b"/>
            <a:pathLst>
              <a:path w="21624" h="1096">
                <a:moveTo>
                  <a:pt x="0" y="0"/>
                </a:moveTo>
                <a:lnTo>
                  <a:pt x="21623" y="0"/>
                </a:lnTo>
                <a:lnTo>
                  <a:pt x="21623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5"/>
          <p:cNvSpPr/>
          <p:nvPr/>
        </p:nvSpPr>
        <p:spPr>
          <a:xfrm>
            <a:off x="1132920" y="2132640"/>
            <a:ext cx="7782840" cy="392760"/>
          </a:xfrm>
          <a:custGeom>
            <a:avLst/>
            <a:gdLst/>
            <a:ahLst/>
            <a:rect l="l" t="t" r="r" b="b"/>
            <a:pathLst>
              <a:path w="21624" h="1096">
                <a:moveTo>
                  <a:pt x="0" y="0"/>
                </a:moveTo>
                <a:lnTo>
                  <a:pt x="21623" y="0"/>
                </a:lnTo>
                <a:lnTo>
                  <a:pt x="21623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6"/>
          <p:cNvSpPr/>
          <p:nvPr/>
        </p:nvSpPr>
        <p:spPr>
          <a:xfrm>
            <a:off x="4357800" y="2132640"/>
            <a:ext cx="178956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Your Dataset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2" name="CustomShape 7"/>
          <p:cNvSpPr/>
          <p:nvPr/>
        </p:nvSpPr>
        <p:spPr>
          <a:xfrm>
            <a:off x="507240" y="3275640"/>
            <a:ext cx="577044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Idea #2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: Split data into </a:t>
            </a: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train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and </a:t>
            </a: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test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, choose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 that work best on test data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33" name="CustomShape 8"/>
          <p:cNvSpPr/>
          <p:nvPr/>
        </p:nvSpPr>
        <p:spPr>
          <a:xfrm>
            <a:off x="6370920" y="3275640"/>
            <a:ext cx="359424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0000"/>
                </a:solidFill>
                <a:latin typeface="Ubuntu"/>
                <a:ea typeface="DejaVu Sans"/>
              </a:rPr>
              <a:t>BAD</a:t>
            </a:r>
            <a:r>
              <a:rPr b="0" lang="en-US" sz="2200" spc="-1" strike="noStrike">
                <a:solidFill>
                  <a:srgbClr val="ff0000"/>
                </a:solidFill>
                <a:latin typeface="Ubuntu"/>
                <a:ea typeface="DejaVu Sans"/>
              </a:rPr>
              <a:t>: No idea how algorithm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Ubuntu"/>
                <a:ea typeface="DejaVu Sans"/>
              </a:rPr>
              <a:t>will perform on new data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34" name="CustomShape 9"/>
          <p:cNvSpPr/>
          <p:nvPr/>
        </p:nvSpPr>
        <p:spPr>
          <a:xfrm>
            <a:off x="1250280" y="3979080"/>
            <a:ext cx="6361560" cy="392400"/>
          </a:xfrm>
          <a:custGeom>
            <a:avLst/>
            <a:gdLst/>
            <a:ahLst/>
            <a:rect l="l" t="t" r="r" b="b"/>
            <a:pathLst>
              <a:path w="17676" h="1095">
                <a:moveTo>
                  <a:pt x="0" y="0"/>
                </a:moveTo>
                <a:lnTo>
                  <a:pt x="17675" y="0"/>
                </a:lnTo>
                <a:lnTo>
                  <a:pt x="17675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10"/>
          <p:cNvSpPr/>
          <p:nvPr/>
        </p:nvSpPr>
        <p:spPr>
          <a:xfrm>
            <a:off x="1250280" y="3979080"/>
            <a:ext cx="6361560" cy="392400"/>
          </a:xfrm>
          <a:custGeom>
            <a:avLst/>
            <a:gdLst/>
            <a:ahLst/>
            <a:rect l="l" t="t" r="r" b="b"/>
            <a:pathLst>
              <a:path w="17676" h="1095">
                <a:moveTo>
                  <a:pt x="0" y="0"/>
                </a:moveTo>
                <a:lnTo>
                  <a:pt x="17675" y="0"/>
                </a:lnTo>
                <a:lnTo>
                  <a:pt x="17675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11"/>
          <p:cNvSpPr/>
          <p:nvPr/>
        </p:nvSpPr>
        <p:spPr>
          <a:xfrm>
            <a:off x="7612920" y="3979080"/>
            <a:ext cx="1456920" cy="392400"/>
          </a:xfrm>
          <a:custGeom>
            <a:avLst/>
            <a:gdLst/>
            <a:ahLst/>
            <a:rect l="l" t="t" r="r" b="b"/>
            <a:pathLst>
              <a:path w="4052" h="1095">
                <a:moveTo>
                  <a:pt x="0" y="0"/>
                </a:moveTo>
                <a:lnTo>
                  <a:pt x="4051" y="0"/>
                </a:lnTo>
                <a:lnTo>
                  <a:pt x="4051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solidFill>
            <a:srgbClr val="f4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12"/>
          <p:cNvSpPr/>
          <p:nvPr/>
        </p:nvSpPr>
        <p:spPr>
          <a:xfrm>
            <a:off x="7612920" y="3979080"/>
            <a:ext cx="1456920" cy="392400"/>
          </a:xfrm>
          <a:custGeom>
            <a:avLst/>
            <a:gdLst/>
            <a:ahLst/>
            <a:rect l="l" t="t" r="r" b="b"/>
            <a:pathLst>
              <a:path w="4052" h="1095">
                <a:moveTo>
                  <a:pt x="0" y="0"/>
                </a:moveTo>
                <a:lnTo>
                  <a:pt x="4051" y="0"/>
                </a:lnTo>
                <a:lnTo>
                  <a:pt x="4051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3"/>
          <p:cNvSpPr/>
          <p:nvPr/>
        </p:nvSpPr>
        <p:spPr>
          <a:xfrm>
            <a:off x="4209480" y="4050360"/>
            <a:ext cx="64980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train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9" name="CustomShape 14"/>
          <p:cNvSpPr/>
          <p:nvPr/>
        </p:nvSpPr>
        <p:spPr>
          <a:xfrm>
            <a:off x="8157960" y="4050360"/>
            <a:ext cx="54612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0" name="CustomShape 15"/>
          <p:cNvSpPr/>
          <p:nvPr/>
        </p:nvSpPr>
        <p:spPr>
          <a:xfrm>
            <a:off x="534600" y="5029200"/>
            <a:ext cx="7095960" cy="8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Idea #3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: Split data into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train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,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val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, and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; choose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hyperparameters on val and evaluate on test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1" name="CustomShape 16"/>
          <p:cNvSpPr/>
          <p:nvPr/>
        </p:nvSpPr>
        <p:spPr>
          <a:xfrm>
            <a:off x="7764480" y="5025600"/>
            <a:ext cx="1378080" cy="466920"/>
          </a:xfrm>
          <a:custGeom>
            <a:avLst/>
            <a:gdLst/>
            <a:ahLst/>
            <a:rect l="l" t="t" r="r" b="b"/>
            <a:pathLst>
              <a:path w="3833" h="1302">
                <a:moveTo>
                  <a:pt x="0" y="0"/>
                </a:moveTo>
                <a:lnTo>
                  <a:pt x="3832" y="0"/>
                </a:lnTo>
                <a:lnTo>
                  <a:pt x="3832" y="1301"/>
                </a:lnTo>
                <a:lnTo>
                  <a:pt x="0" y="130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17"/>
          <p:cNvSpPr/>
          <p:nvPr/>
        </p:nvSpPr>
        <p:spPr>
          <a:xfrm>
            <a:off x="1140120" y="5915160"/>
            <a:ext cx="4753440" cy="392760"/>
          </a:xfrm>
          <a:custGeom>
            <a:avLst/>
            <a:gdLst/>
            <a:ahLst/>
            <a:rect l="l" t="t" r="r" b="b"/>
            <a:pathLst>
              <a:path w="13209" h="1096">
                <a:moveTo>
                  <a:pt x="0" y="0"/>
                </a:moveTo>
                <a:lnTo>
                  <a:pt x="13208" y="0"/>
                </a:lnTo>
                <a:lnTo>
                  <a:pt x="13208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18"/>
          <p:cNvSpPr/>
          <p:nvPr/>
        </p:nvSpPr>
        <p:spPr>
          <a:xfrm>
            <a:off x="1140120" y="5915160"/>
            <a:ext cx="4982040" cy="392760"/>
          </a:xfrm>
          <a:custGeom>
            <a:avLst/>
            <a:gdLst/>
            <a:ahLst/>
            <a:rect l="l" t="t" r="r" b="b"/>
            <a:pathLst>
              <a:path w="13844" h="1096">
                <a:moveTo>
                  <a:pt x="0" y="0"/>
                </a:moveTo>
                <a:lnTo>
                  <a:pt x="13843" y="0"/>
                </a:lnTo>
                <a:lnTo>
                  <a:pt x="13843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19"/>
          <p:cNvSpPr/>
          <p:nvPr/>
        </p:nvSpPr>
        <p:spPr>
          <a:xfrm>
            <a:off x="7893000" y="5398200"/>
            <a:ext cx="10396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8761d"/>
                </a:solidFill>
                <a:latin typeface="Ubuntu"/>
                <a:ea typeface="DejaVu Sans"/>
              </a:rPr>
              <a:t>Better!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5" name="CustomShape 20"/>
          <p:cNvSpPr/>
          <p:nvPr/>
        </p:nvSpPr>
        <p:spPr>
          <a:xfrm>
            <a:off x="7502760" y="5915160"/>
            <a:ext cx="1456920" cy="392760"/>
          </a:xfrm>
          <a:custGeom>
            <a:avLst/>
            <a:gdLst/>
            <a:ahLst/>
            <a:rect l="l" t="t" r="r" b="b"/>
            <a:pathLst>
              <a:path w="4052" h="1096">
                <a:moveTo>
                  <a:pt x="0" y="0"/>
                </a:moveTo>
                <a:lnTo>
                  <a:pt x="4051" y="0"/>
                </a:lnTo>
                <a:lnTo>
                  <a:pt x="405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solidFill>
            <a:srgbClr val="f4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21"/>
          <p:cNvSpPr/>
          <p:nvPr/>
        </p:nvSpPr>
        <p:spPr>
          <a:xfrm>
            <a:off x="7502760" y="5915160"/>
            <a:ext cx="1456920" cy="392760"/>
          </a:xfrm>
          <a:custGeom>
            <a:avLst/>
            <a:gdLst/>
            <a:ahLst/>
            <a:rect l="l" t="t" r="r" b="b"/>
            <a:pathLst>
              <a:path w="4052" h="1096">
                <a:moveTo>
                  <a:pt x="0" y="0"/>
                </a:moveTo>
                <a:lnTo>
                  <a:pt x="4051" y="0"/>
                </a:lnTo>
                <a:lnTo>
                  <a:pt x="4051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22"/>
          <p:cNvSpPr/>
          <p:nvPr/>
        </p:nvSpPr>
        <p:spPr>
          <a:xfrm>
            <a:off x="3409560" y="5986800"/>
            <a:ext cx="64980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train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8" name="CustomShape 23"/>
          <p:cNvSpPr/>
          <p:nvPr/>
        </p:nvSpPr>
        <p:spPr>
          <a:xfrm>
            <a:off x="5895000" y="5915160"/>
            <a:ext cx="1606680" cy="392760"/>
          </a:xfrm>
          <a:custGeom>
            <a:avLst/>
            <a:gdLst/>
            <a:ahLst/>
            <a:rect l="l" t="t" r="r" b="b"/>
            <a:pathLst>
              <a:path w="4468" h="1096">
                <a:moveTo>
                  <a:pt x="0" y="0"/>
                </a:moveTo>
                <a:lnTo>
                  <a:pt x="4467" y="0"/>
                </a:lnTo>
                <a:lnTo>
                  <a:pt x="4467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solidFill>
            <a:srgbClr val="fff2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24"/>
          <p:cNvSpPr/>
          <p:nvPr/>
        </p:nvSpPr>
        <p:spPr>
          <a:xfrm>
            <a:off x="5895000" y="5915160"/>
            <a:ext cx="1606680" cy="392760"/>
          </a:xfrm>
          <a:custGeom>
            <a:avLst/>
            <a:gdLst/>
            <a:ahLst/>
            <a:rect l="l" t="t" r="r" b="b"/>
            <a:pathLst>
              <a:path w="4468" h="1096">
                <a:moveTo>
                  <a:pt x="0" y="0"/>
                </a:moveTo>
                <a:lnTo>
                  <a:pt x="4467" y="0"/>
                </a:lnTo>
                <a:lnTo>
                  <a:pt x="4467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25"/>
          <p:cNvSpPr/>
          <p:nvPr/>
        </p:nvSpPr>
        <p:spPr>
          <a:xfrm>
            <a:off x="8047800" y="5986800"/>
            <a:ext cx="54612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51" name="CustomShape 26"/>
          <p:cNvSpPr/>
          <p:nvPr/>
        </p:nvSpPr>
        <p:spPr>
          <a:xfrm>
            <a:off x="6169320" y="5915160"/>
            <a:ext cx="136440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validation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709200" y="2540520"/>
            <a:ext cx="7843680" cy="1108800"/>
          </a:xfrm>
          <a:custGeom>
            <a:avLst/>
            <a:gdLst/>
            <a:ahLst/>
            <a:rect l="l" t="t" r="r" b="b"/>
            <a:pathLst>
              <a:path w="21793" h="3085">
                <a:moveTo>
                  <a:pt x="0" y="0"/>
                </a:moveTo>
                <a:lnTo>
                  <a:pt x="21792" y="0"/>
                </a:lnTo>
                <a:lnTo>
                  <a:pt x="21792" y="3084"/>
                </a:lnTo>
                <a:lnTo>
                  <a:pt x="0" y="30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2"/>
          <p:cNvSpPr/>
          <p:nvPr/>
        </p:nvSpPr>
        <p:spPr>
          <a:xfrm>
            <a:off x="536040" y="4905000"/>
            <a:ext cx="1974600" cy="360"/>
          </a:xfrm>
          <a:custGeom>
            <a:avLst/>
            <a:gdLst/>
            <a:ahLst/>
            <a:rect l="l" t="t" r="r" b="b"/>
            <a:pathLst>
              <a:path w="5490" h="1">
                <a:moveTo>
                  <a:pt x="0" y="0"/>
                </a:moveTo>
                <a:lnTo>
                  <a:pt x="548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Line 3"/>
          <p:cNvSpPr/>
          <p:nvPr/>
        </p:nvSpPr>
        <p:spPr>
          <a:xfrm>
            <a:off x="536040" y="4905000"/>
            <a:ext cx="1976040" cy="360"/>
          </a:xfrm>
          <a:prstGeom prst="line">
            <a:avLst/>
          </a:prstGeom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4"/>
          <p:cNvSpPr/>
          <p:nvPr/>
        </p:nvSpPr>
        <p:spPr>
          <a:xfrm>
            <a:off x="673560" y="484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0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"/>
          <p:cNvSpPr/>
          <p:nvPr/>
        </p:nvSpPr>
        <p:spPr>
          <a:xfrm>
            <a:off x="673560" y="484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0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6"/>
          <p:cNvSpPr/>
          <p:nvPr/>
        </p:nvSpPr>
        <p:spPr>
          <a:xfrm>
            <a:off x="1172880" y="484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7"/>
          <p:cNvSpPr/>
          <p:nvPr/>
        </p:nvSpPr>
        <p:spPr>
          <a:xfrm>
            <a:off x="1172880" y="484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8"/>
          <p:cNvSpPr/>
          <p:nvPr/>
        </p:nvSpPr>
        <p:spPr>
          <a:xfrm>
            <a:off x="2209680" y="484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0" y="0"/>
                </a:cubicBezTo>
                <a:cubicBezTo>
                  <a:pt x="227" y="0"/>
                  <a:pt x="273" y="19"/>
                  <a:pt x="307" y="52"/>
                </a:cubicBezTo>
                <a:cubicBezTo>
                  <a:pt x="341" y="86"/>
                  <a:pt x="361" y="132"/>
                  <a:pt x="361" y="180"/>
                </a:cubicBezTo>
                <a:cubicBezTo>
                  <a:pt x="361" y="279"/>
                  <a:pt x="279" y="361"/>
                  <a:pt x="180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9"/>
          <p:cNvSpPr/>
          <p:nvPr/>
        </p:nvSpPr>
        <p:spPr>
          <a:xfrm>
            <a:off x="2209680" y="484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0" y="0"/>
                </a:cubicBezTo>
                <a:cubicBezTo>
                  <a:pt x="227" y="0"/>
                  <a:pt x="273" y="19"/>
                  <a:pt x="307" y="52"/>
                </a:cubicBezTo>
                <a:cubicBezTo>
                  <a:pt x="341" y="86"/>
                  <a:pt x="361" y="132"/>
                  <a:pt x="361" y="180"/>
                </a:cubicBezTo>
                <a:cubicBezTo>
                  <a:pt x="361" y="279"/>
                  <a:pt x="279" y="361"/>
                  <a:pt x="180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0"/>
          <p:cNvSpPr/>
          <p:nvPr/>
        </p:nvSpPr>
        <p:spPr>
          <a:xfrm>
            <a:off x="1671840" y="484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2" y="0"/>
                  <a:pt x="181" y="0"/>
                </a:cubicBezTo>
                <a:cubicBezTo>
                  <a:pt x="229" y="0"/>
                  <a:pt x="275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2" y="361"/>
                  <a:pt x="0" y="279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11"/>
          <p:cNvSpPr/>
          <p:nvPr/>
        </p:nvSpPr>
        <p:spPr>
          <a:xfrm>
            <a:off x="1671840" y="484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2" y="0"/>
                  <a:pt x="181" y="0"/>
                </a:cubicBezTo>
                <a:cubicBezTo>
                  <a:pt x="229" y="0"/>
                  <a:pt x="275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2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2"/>
          <p:cNvSpPr/>
          <p:nvPr/>
        </p:nvSpPr>
        <p:spPr>
          <a:xfrm>
            <a:off x="3160080" y="3779280"/>
            <a:ext cx="1974960" cy="1974960"/>
          </a:xfrm>
          <a:custGeom>
            <a:avLst/>
            <a:gdLst/>
            <a:ahLst/>
            <a:rect l="l" t="t" r="r" b="b"/>
            <a:pathLst>
              <a:path w="5491" h="5491">
                <a:moveTo>
                  <a:pt x="0" y="0"/>
                </a:moveTo>
                <a:lnTo>
                  <a:pt x="5490" y="0"/>
                </a:lnTo>
                <a:lnTo>
                  <a:pt x="5490" y="5490"/>
                </a:lnTo>
                <a:lnTo>
                  <a:pt x="0" y="5490"/>
                </a:lnTo>
                <a:lnTo>
                  <a:pt x="0" y="0"/>
                </a:lnTo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3"/>
          <p:cNvSpPr/>
          <p:nvPr/>
        </p:nvSpPr>
        <p:spPr>
          <a:xfrm>
            <a:off x="3160080" y="3779280"/>
            <a:ext cx="1974960" cy="1974960"/>
          </a:xfrm>
          <a:custGeom>
            <a:avLst/>
            <a:gdLst/>
            <a:ahLst/>
            <a:rect l="l" t="t" r="r" b="b"/>
            <a:pathLst>
              <a:path w="5491" h="5491">
                <a:moveTo>
                  <a:pt x="0" y="0"/>
                </a:moveTo>
                <a:lnTo>
                  <a:pt x="5490" y="0"/>
                </a:lnTo>
                <a:lnTo>
                  <a:pt x="5490" y="5490"/>
                </a:lnTo>
                <a:lnTo>
                  <a:pt x="0" y="549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14"/>
          <p:cNvSpPr/>
          <p:nvPr/>
        </p:nvSpPr>
        <p:spPr>
          <a:xfrm>
            <a:off x="3315600" y="5356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5"/>
          <p:cNvSpPr/>
          <p:nvPr/>
        </p:nvSpPr>
        <p:spPr>
          <a:xfrm>
            <a:off x="3315600" y="5356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16"/>
          <p:cNvSpPr/>
          <p:nvPr/>
        </p:nvSpPr>
        <p:spPr>
          <a:xfrm>
            <a:off x="4332960" y="5356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17"/>
          <p:cNvSpPr/>
          <p:nvPr/>
        </p:nvSpPr>
        <p:spPr>
          <a:xfrm>
            <a:off x="4332960" y="5356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18"/>
          <p:cNvSpPr/>
          <p:nvPr/>
        </p:nvSpPr>
        <p:spPr>
          <a:xfrm>
            <a:off x="4851360" y="5356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19"/>
          <p:cNvSpPr/>
          <p:nvPr/>
        </p:nvSpPr>
        <p:spPr>
          <a:xfrm>
            <a:off x="4851360" y="5356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20"/>
          <p:cNvSpPr/>
          <p:nvPr/>
        </p:nvSpPr>
        <p:spPr>
          <a:xfrm>
            <a:off x="3814560" y="5356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21"/>
          <p:cNvSpPr/>
          <p:nvPr/>
        </p:nvSpPr>
        <p:spPr>
          <a:xfrm>
            <a:off x="3814560" y="5356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22"/>
          <p:cNvSpPr/>
          <p:nvPr/>
        </p:nvSpPr>
        <p:spPr>
          <a:xfrm>
            <a:off x="3315600" y="4905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23"/>
          <p:cNvSpPr/>
          <p:nvPr/>
        </p:nvSpPr>
        <p:spPr>
          <a:xfrm>
            <a:off x="3315600" y="4905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24"/>
          <p:cNvSpPr/>
          <p:nvPr/>
        </p:nvSpPr>
        <p:spPr>
          <a:xfrm>
            <a:off x="3814560" y="4905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25"/>
          <p:cNvSpPr/>
          <p:nvPr/>
        </p:nvSpPr>
        <p:spPr>
          <a:xfrm>
            <a:off x="3814560" y="4905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6"/>
          <p:cNvSpPr/>
          <p:nvPr/>
        </p:nvSpPr>
        <p:spPr>
          <a:xfrm>
            <a:off x="4851360" y="4905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27"/>
          <p:cNvSpPr/>
          <p:nvPr/>
        </p:nvSpPr>
        <p:spPr>
          <a:xfrm>
            <a:off x="4851360" y="4905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28"/>
          <p:cNvSpPr/>
          <p:nvPr/>
        </p:nvSpPr>
        <p:spPr>
          <a:xfrm>
            <a:off x="4313520" y="4905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5" y="19"/>
                  <a:pt x="309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29"/>
          <p:cNvSpPr/>
          <p:nvPr/>
        </p:nvSpPr>
        <p:spPr>
          <a:xfrm>
            <a:off x="4313520" y="4905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5" y="19"/>
                  <a:pt x="309" y="52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30"/>
          <p:cNvSpPr/>
          <p:nvPr/>
        </p:nvSpPr>
        <p:spPr>
          <a:xfrm>
            <a:off x="3315600" y="44953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31"/>
          <p:cNvSpPr/>
          <p:nvPr/>
        </p:nvSpPr>
        <p:spPr>
          <a:xfrm>
            <a:off x="3315600" y="44953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32"/>
          <p:cNvSpPr/>
          <p:nvPr/>
        </p:nvSpPr>
        <p:spPr>
          <a:xfrm>
            <a:off x="3814560" y="44953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33"/>
          <p:cNvSpPr/>
          <p:nvPr/>
        </p:nvSpPr>
        <p:spPr>
          <a:xfrm>
            <a:off x="3814560" y="44953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34"/>
          <p:cNvSpPr/>
          <p:nvPr/>
        </p:nvSpPr>
        <p:spPr>
          <a:xfrm>
            <a:off x="4851360" y="44953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35"/>
          <p:cNvSpPr/>
          <p:nvPr/>
        </p:nvSpPr>
        <p:spPr>
          <a:xfrm>
            <a:off x="4851360" y="44953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36"/>
          <p:cNvSpPr/>
          <p:nvPr/>
        </p:nvSpPr>
        <p:spPr>
          <a:xfrm>
            <a:off x="4313520" y="44953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37"/>
          <p:cNvSpPr/>
          <p:nvPr/>
        </p:nvSpPr>
        <p:spPr>
          <a:xfrm>
            <a:off x="4313520" y="44953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8"/>
          <p:cNvSpPr/>
          <p:nvPr/>
        </p:nvSpPr>
        <p:spPr>
          <a:xfrm>
            <a:off x="3315600" y="408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39"/>
          <p:cNvSpPr/>
          <p:nvPr/>
        </p:nvSpPr>
        <p:spPr>
          <a:xfrm>
            <a:off x="3315600" y="408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40"/>
          <p:cNvSpPr/>
          <p:nvPr/>
        </p:nvSpPr>
        <p:spPr>
          <a:xfrm>
            <a:off x="4332960" y="408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41"/>
          <p:cNvSpPr/>
          <p:nvPr/>
        </p:nvSpPr>
        <p:spPr>
          <a:xfrm>
            <a:off x="4332960" y="408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42"/>
          <p:cNvSpPr/>
          <p:nvPr/>
        </p:nvSpPr>
        <p:spPr>
          <a:xfrm>
            <a:off x="4851360" y="408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43"/>
          <p:cNvSpPr/>
          <p:nvPr/>
        </p:nvSpPr>
        <p:spPr>
          <a:xfrm>
            <a:off x="4851360" y="408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44"/>
          <p:cNvSpPr/>
          <p:nvPr/>
        </p:nvSpPr>
        <p:spPr>
          <a:xfrm>
            <a:off x="3814560" y="408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45"/>
          <p:cNvSpPr/>
          <p:nvPr/>
        </p:nvSpPr>
        <p:spPr>
          <a:xfrm>
            <a:off x="3814560" y="408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46"/>
          <p:cNvSpPr/>
          <p:nvPr/>
        </p:nvSpPr>
        <p:spPr>
          <a:xfrm>
            <a:off x="6204240" y="3927960"/>
            <a:ext cx="2021760" cy="1930680"/>
          </a:xfrm>
          <a:custGeom>
            <a:avLst/>
            <a:gdLst/>
            <a:ahLst/>
            <a:rect l="l" t="t" r="r" b="b"/>
            <a:pathLst>
              <a:path w="5621" h="5368">
                <a:moveTo>
                  <a:pt x="0" y="0"/>
                </a:moveTo>
                <a:lnTo>
                  <a:pt x="5620" y="0"/>
                </a:lnTo>
                <a:lnTo>
                  <a:pt x="5620" y="5367"/>
                </a:lnTo>
                <a:lnTo>
                  <a:pt x="0" y="5367"/>
                </a:lnTo>
                <a:lnTo>
                  <a:pt x="0" y="0"/>
                </a:lnTo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47"/>
          <p:cNvSpPr/>
          <p:nvPr/>
        </p:nvSpPr>
        <p:spPr>
          <a:xfrm>
            <a:off x="8227080" y="3196080"/>
            <a:ext cx="731160" cy="2662560"/>
          </a:xfrm>
          <a:custGeom>
            <a:avLst/>
            <a:gdLst/>
            <a:ahLst/>
            <a:rect l="l" t="t" r="r" b="b"/>
            <a:pathLst>
              <a:path w="2036" h="7401">
                <a:moveTo>
                  <a:pt x="0" y="2033"/>
                </a:moveTo>
                <a:lnTo>
                  <a:pt x="2035" y="0"/>
                </a:lnTo>
                <a:lnTo>
                  <a:pt x="2035" y="5365"/>
                </a:lnTo>
                <a:lnTo>
                  <a:pt x="0" y="7400"/>
                </a:lnTo>
                <a:lnTo>
                  <a:pt x="0" y="2033"/>
                </a:lnTo>
              </a:path>
            </a:pathLst>
          </a:custGeom>
          <a:solidFill>
            <a:srgbClr val="bebe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48"/>
          <p:cNvSpPr/>
          <p:nvPr/>
        </p:nvSpPr>
        <p:spPr>
          <a:xfrm>
            <a:off x="6204240" y="3196080"/>
            <a:ext cx="2754000" cy="730800"/>
          </a:xfrm>
          <a:custGeom>
            <a:avLst/>
            <a:gdLst/>
            <a:ahLst/>
            <a:rect l="l" t="t" r="r" b="b"/>
            <a:pathLst>
              <a:path w="7655" h="2035">
                <a:moveTo>
                  <a:pt x="0" y="2034"/>
                </a:moveTo>
                <a:lnTo>
                  <a:pt x="2033" y="0"/>
                </a:lnTo>
                <a:lnTo>
                  <a:pt x="7654" y="0"/>
                </a:lnTo>
                <a:lnTo>
                  <a:pt x="5620" y="2034"/>
                </a:lnTo>
                <a:lnTo>
                  <a:pt x="0" y="2034"/>
                </a:lnTo>
              </a:path>
            </a:pathLst>
          </a:custGeom>
          <a:solidFill>
            <a:srgbClr val="f1f1f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49"/>
          <p:cNvSpPr/>
          <p:nvPr/>
        </p:nvSpPr>
        <p:spPr>
          <a:xfrm>
            <a:off x="6204240" y="3196080"/>
            <a:ext cx="2754000" cy="2662560"/>
          </a:xfrm>
          <a:custGeom>
            <a:avLst/>
            <a:gdLst/>
            <a:ahLst/>
            <a:rect l="l" t="t" r="r" b="b"/>
            <a:pathLst>
              <a:path w="7655" h="7401">
                <a:moveTo>
                  <a:pt x="0" y="2033"/>
                </a:moveTo>
                <a:lnTo>
                  <a:pt x="2033" y="0"/>
                </a:lnTo>
                <a:lnTo>
                  <a:pt x="7654" y="0"/>
                </a:lnTo>
                <a:lnTo>
                  <a:pt x="7654" y="5365"/>
                </a:lnTo>
                <a:lnTo>
                  <a:pt x="5620" y="7400"/>
                </a:lnTo>
                <a:lnTo>
                  <a:pt x="0" y="7400"/>
                </a:lnTo>
                <a:lnTo>
                  <a:pt x="0" y="2033"/>
                </a:lnTo>
                <a:moveTo>
                  <a:pt x="0" y="2033"/>
                </a:moveTo>
                <a:lnTo>
                  <a:pt x="5620" y="2033"/>
                </a:lnTo>
                <a:lnTo>
                  <a:pt x="7654" y="0"/>
                </a:lnTo>
                <a:lnTo>
                  <a:pt x="0" y="2033"/>
                </a:lnTo>
                <a:moveTo>
                  <a:pt x="5620" y="2033"/>
                </a:moveTo>
                <a:lnTo>
                  <a:pt x="5620" y="7400"/>
                </a:lnTo>
                <a:lnTo>
                  <a:pt x="5620" y="2033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50"/>
          <p:cNvSpPr/>
          <p:nvPr/>
        </p:nvSpPr>
        <p:spPr>
          <a:xfrm>
            <a:off x="6204240" y="3196080"/>
            <a:ext cx="2754000" cy="2662560"/>
          </a:xfrm>
          <a:custGeom>
            <a:avLst/>
            <a:gdLst/>
            <a:ahLst/>
            <a:rect l="l" t="t" r="r" b="b"/>
            <a:pathLst>
              <a:path w="7655" h="7401">
                <a:moveTo>
                  <a:pt x="0" y="2033"/>
                </a:moveTo>
                <a:lnTo>
                  <a:pt x="2033" y="0"/>
                </a:lnTo>
                <a:lnTo>
                  <a:pt x="7654" y="0"/>
                </a:lnTo>
                <a:lnTo>
                  <a:pt x="7654" y="5365"/>
                </a:lnTo>
                <a:lnTo>
                  <a:pt x="5620" y="7400"/>
                </a:lnTo>
                <a:lnTo>
                  <a:pt x="0" y="7400"/>
                </a:lnTo>
                <a:lnTo>
                  <a:pt x="0" y="2033"/>
                </a:lnTo>
                <a:moveTo>
                  <a:pt x="0" y="2033"/>
                </a:moveTo>
                <a:lnTo>
                  <a:pt x="5620" y="2033"/>
                </a:lnTo>
                <a:lnTo>
                  <a:pt x="7654" y="0"/>
                </a:lnTo>
                <a:moveTo>
                  <a:pt x="5620" y="2033"/>
                </a:moveTo>
                <a:lnTo>
                  <a:pt x="5620" y="74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51"/>
          <p:cNvSpPr/>
          <p:nvPr/>
        </p:nvSpPr>
        <p:spPr>
          <a:xfrm>
            <a:off x="6302520" y="548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52"/>
          <p:cNvSpPr/>
          <p:nvPr/>
        </p:nvSpPr>
        <p:spPr>
          <a:xfrm>
            <a:off x="6302520" y="548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53"/>
          <p:cNvSpPr/>
          <p:nvPr/>
        </p:nvSpPr>
        <p:spPr>
          <a:xfrm>
            <a:off x="7320240" y="548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54"/>
          <p:cNvSpPr/>
          <p:nvPr/>
        </p:nvSpPr>
        <p:spPr>
          <a:xfrm>
            <a:off x="7320240" y="548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55"/>
          <p:cNvSpPr/>
          <p:nvPr/>
        </p:nvSpPr>
        <p:spPr>
          <a:xfrm>
            <a:off x="7838640" y="548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56"/>
          <p:cNvSpPr/>
          <p:nvPr/>
        </p:nvSpPr>
        <p:spPr>
          <a:xfrm>
            <a:off x="7838640" y="548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57"/>
          <p:cNvSpPr/>
          <p:nvPr/>
        </p:nvSpPr>
        <p:spPr>
          <a:xfrm>
            <a:off x="6801840" y="548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58"/>
          <p:cNvSpPr/>
          <p:nvPr/>
        </p:nvSpPr>
        <p:spPr>
          <a:xfrm>
            <a:off x="6801840" y="548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59"/>
          <p:cNvSpPr/>
          <p:nvPr/>
        </p:nvSpPr>
        <p:spPr>
          <a:xfrm>
            <a:off x="6302520" y="50288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60"/>
          <p:cNvSpPr/>
          <p:nvPr/>
        </p:nvSpPr>
        <p:spPr>
          <a:xfrm>
            <a:off x="6302520" y="50288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61"/>
          <p:cNvSpPr/>
          <p:nvPr/>
        </p:nvSpPr>
        <p:spPr>
          <a:xfrm>
            <a:off x="6801840" y="50288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62"/>
          <p:cNvSpPr/>
          <p:nvPr/>
        </p:nvSpPr>
        <p:spPr>
          <a:xfrm>
            <a:off x="6801840" y="50288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63"/>
          <p:cNvSpPr/>
          <p:nvPr/>
        </p:nvSpPr>
        <p:spPr>
          <a:xfrm>
            <a:off x="7838640" y="50288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64"/>
          <p:cNvSpPr/>
          <p:nvPr/>
        </p:nvSpPr>
        <p:spPr>
          <a:xfrm>
            <a:off x="7838640" y="50288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65"/>
          <p:cNvSpPr/>
          <p:nvPr/>
        </p:nvSpPr>
        <p:spPr>
          <a:xfrm>
            <a:off x="7300800" y="50288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66"/>
          <p:cNvSpPr/>
          <p:nvPr/>
        </p:nvSpPr>
        <p:spPr>
          <a:xfrm>
            <a:off x="7300800" y="50288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2"/>
                  <a:pt x="361" y="181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67"/>
          <p:cNvSpPr/>
          <p:nvPr/>
        </p:nvSpPr>
        <p:spPr>
          <a:xfrm>
            <a:off x="6302520" y="46195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68"/>
          <p:cNvSpPr/>
          <p:nvPr/>
        </p:nvSpPr>
        <p:spPr>
          <a:xfrm>
            <a:off x="6302520" y="46195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69"/>
          <p:cNvSpPr/>
          <p:nvPr/>
        </p:nvSpPr>
        <p:spPr>
          <a:xfrm>
            <a:off x="6801840" y="46195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70"/>
          <p:cNvSpPr/>
          <p:nvPr/>
        </p:nvSpPr>
        <p:spPr>
          <a:xfrm>
            <a:off x="6801840" y="46195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71"/>
          <p:cNvSpPr/>
          <p:nvPr/>
        </p:nvSpPr>
        <p:spPr>
          <a:xfrm>
            <a:off x="7838640" y="46195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72"/>
          <p:cNvSpPr/>
          <p:nvPr/>
        </p:nvSpPr>
        <p:spPr>
          <a:xfrm>
            <a:off x="7838640" y="46195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73"/>
          <p:cNvSpPr/>
          <p:nvPr/>
        </p:nvSpPr>
        <p:spPr>
          <a:xfrm>
            <a:off x="7300800" y="46195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74"/>
          <p:cNvSpPr/>
          <p:nvPr/>
        </p:nvSpPr>
        <p:spPr>
          <a:xfrm>
            <a:off x="7300800" y="46195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0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75"/>
          <p:cNvSpPr/>
          <p:nvPr/>
        </p:nvSpPr>
        <p:spPr>
          <a:xfrm>
            <a:off x="6302520" y="421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76"/>
          <p:cNvSpPr/>
          <p:nvPr/>
        </p:nvSpPr>
        <p:spPr>
          <a:xfrm>
            <a:off x="6302520" y="421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1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77"/>
          <p:cNvSpPr/>
          <p:nvPr/>
        </p:nvSpPr>
        <p:spPr>
          <a:xfrm>
            <a:off x="7320240" y="421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78"/>
          <p:cNvSpPr/>
          <p:nvPr/>
        </p:nvSpPr>
        <p:spPr>
          <a:xfrm>
            <a:off x="7320240" y="421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79"/>
          <p:cNvSpPr/>
          <p:nvPr/>
        </p:nvSpPr>
        <p:spPr>
          <a:xfrm>
            <a:off x="7838640" y="421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80"/>
          <p:cNvSpPr/>
          <p:nvPr/>
        </p:nvSpPr>
        <p:spPr>
          <a:xfrm>
            <a:off x="7838640" y="421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81"/>
          <p:cNvSpPr/>
          <p:nvPr/>
        </p:nvSpPr>
        <p:spPr>
          <a:xfrm>
            <a:off x="6801840" y="421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82"/>
          <p:cNvSpPr/>
          <p:nvPr/>
        </p:nvSpPr>
        <p:spPr>
          <a:xfrm>
            <a:off x="6801840" y="4210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0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83"/>
          <p:cNvSpPr/>
          <p:nvPr/>
        </p:nvSpPr>
        <p:spPr>
          <a:xfrm>
            <a:off x="6444000" y="3754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84"/>
          <p:cNvSpPr/>
          <p:nvPr/>
        </p:nvSpPr>
        <p:spPr>
          <a:xfrm>
            <a:off x="6444000" y="3754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85"/>
          <p:cNvSpPr/>
          <p:nvPr/>
        </p:nvSpPr>
        <p:spPr>
          <a:xfrm>
            <a:off x="6607440" y="35834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3" y="19"/>
                  <a:pt x="307" y="53"/>
                </a:cubicBezTo>
                <a:cubicBezTo>
                  <a:pt x="341" y="87"/>
                  <a:pt x="361" y="132"/>
                  <a:pt x="361" y="180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86"/>
          <p:cNvSpPr/>
          <p:nvPr/>
        </p:nvSpPr>
        <p:spPr>
          <a:xfrm>
            <a:off x="6607440" y="35834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3" y="19"/>
                  <a:pt x="307" y="53"/>
                </a:cubicBezTo>
                <a:cubicBezTo>
                  <a:pt x="341" y="87"/>
                  <a:pt x="361" y="132"/>
                  <a:pt x="361" y="180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87"/>
          <p:cNvSpPr/>
          <p:nvPr/>
        </p:nvSpPr>
        <p:spPr>
          <a:xfrm>
            <a:off x="6775920" y="34117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88"/>
          <p:cNvSpPr/>
          <p:nvPr/>
        </p:nvSpPr>
        <p:spPr>
          <a:xfrm>
            <a:off x="6775920" y="34117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1" y="361"/>
                  <a:pt x="180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89"/>
          <p:cNvSpPr/>
          <p:nvPr/>
        </p:nvSpPr>
        <p:spPr>
          <a:xfrm>
            <a:off x="6928560" y="32403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3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90"/>
          <p:cNvSpPr/>
          <p:nvPr/>
        </p:nvSpPr>
        <p:spPr>
          <a:xfrm>
            <a:off x="6928560" y="32403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3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91"/>
          <p:cNvSpPr/>
          <p:nvPr/>
        </p:nvSpPr>
        <p:spPr>
          <a:xfrm>
            <a:off x="6879960" y="37695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92"/>
          <p:cNvSpPr/>
          <p:nvPr/>
        </p:nvSpPr>
        <p:spPr>
          <a:xfrm>
            <a:off x="6879960" y="37695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93"/>
          <p:cNvSpPr/>
          <p:nvPr/>
        </p:nvSpPr>
        <p:spPr>
          <a:xfrm>
            <a:off x="7043400" y="3598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94"/>
          <p:cNvSpPr/>
          <p:nvPr/>
        </p:nvSpPr>
        <p:spPr>
          <a:xfrm>
            <a:off x="7043400" y="35982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95"/>
          <p:cNvSpPr/>
          <p:nvPr/>
        </p:nvSpPr>
        <p:spPr>
          <a:xfrm>
            <a:off x="7211880" y="34264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96"/>
          <p:cNvSpPr/>
          <p:nvPr/>
        </p:nvSpPr>
        <p:spPr>
          <a:xfrm>
            <a:off x="7211880" y="34264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97"/>
          <p:cNvSpPr/>
          <p:nvPr/>
        </p:nvSpPr>
        <p:spPr>
          <a:xfrm>
            <a:off x="7364160" y="32551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9" y="52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98"/>
          <p:cNvSpPr/>
          <p:nvPr/>
        </p:nvSpPr>
        <p:spPr>
          <a:xfrm>
            <a:off x="7364160" y="32551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9" y="52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99"/>
          <p:cNvSpPr/>
          <p:nvPr/>
        </p:nvSpPr>
        <p:spPr>
          <a:xfrm>
            <a:off x="7429320" y="37681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100"/>
          <p:cNvSpPr/>
          <p:nvPr/>
        </p:nvSpPr>
        <p:spPr>
          <a:xfrm>
            <a:off x="7429320" y="37681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101"/>
          <p:cNvSpPr/>
          <p:nvPr/>
        </p:nvSpPr>
        <p:spPr>
          <a:xfrm>
            <a:off x="7592400" y="35967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102"/>
          <p:cNvSpPr/>
          <p:nvPr/>
        </p:nvSpPr>
        <p:spPr>
          <a:xfrm>
            <a:off x="7592400" y="35967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103"/>
          <p:cNvSpPr/>
          <p:nvPr/>
        </p:nvSpPr>
        <p:spPr>
          <a:xfrm>
            <a:off x="7761240" y="34250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104"/>
          <p:cNvSpPr/>
          <p:nvPr/>
        </p:nvSpPr>
        <p:spPr>
          <a:xfrm>
            <a:off x="7761240" y="34250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1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105"/>
          <p:cNvSpPr/>
          <p:nvPr/>
        </p:nvSpPr>
        <p:spPr>
          <a:xfrm>
            <a:off x="7913520" y="32536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106"/>
          <p:cNvSpPr/>
          <p:nvPr/>
        </p:nvSpPr>
        <p:spPr>
          <a:xfrm>
            <a:off x="7913520" y="32536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4" y="19"/>
                  <a:pt x="308" y="52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107"/>
          <p:cNvSpPr/>
          <p:nvPr/>
        </p:nvSpPr>
        <p:spPr>
          <a:xfrm>
            <a:off x="7921800" y="37746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8" y="53"/>
                </a:cubicBezTo>
                <a:cubicBezTo>
                  <a:pt x="342" y="88"/>
                  <a:pt x="361" y="134"/>
                  <a:pt x="361" y="181"/>
                </a:cubicBezTo>
                <a:cubicBezTo>
                  <a:pt x="361" y="281"/>
                  <a:pt x="279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108"/>
          <p:cNvSpPr/>
          <p:nvPr/>
        </p:nvSpPr>
        <p:spPr>
          <a:xfrm>
            <a:off x="7921800" y="37746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8" y="53"/>
                </a:cubicBezTo>
                <a:cubicBezTo>
                  <a:pt x="342" y="88"/>
                  <a:pt x="361" y="134"/>
                  <a:pt x="361" y="181"/>
                </a:cubicBezTo>
                <a:cubicBezTo>
                  <a:pt x="361" y="281"/>
                  <a:pt x="279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109"/>
          <p:cNvSpPr/>
          <p:nvPr/>
        </p:nvSpPr>
        <p:spPr>
          <a:xfrm>
            <a:off x="8085240" y="36032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110"/>
          <p:cNvSpPr/>
          <p:nvPr/>
        </p:nvSpPr>
        <p:spPr>
          <a:xfrm>
            <a:off x="8085240" y="36032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0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1"/>
                  <a:pt x="280" y="361"/>
                  <a:pt x="180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111"/>
          <p:cNvSpPr/>
          <p:nvPr/>
        </p:nvSpPr>
        <p:spPr>
          <a:xfrm>
            <a:off x="8253720" y="34318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2" y="0"/>
                  <a:pt x="181" y="0"/>
                </a:cubicBezTo>
                <a:cubicBezTo>
                  <a:pt x="229" y="0"/>
                  <a:pt x="275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2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112"/>
          <p:cNvSpPr/>
          <p:nvPr/>
        </p:nvSpPr>
        <p:spPr>
          <a:xfrm>
            <a:off x="8253720" y="34318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2" y="0"/>
                  <a:pt x="181" y="0"/>
                </a:cubicBezTo>
                <a:cubicBezTo>
                  <a:pt x="229" y="0"/>
                  <a:pt x="275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2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113"/>
          <p:cNvSpPr/>
          <p:nvPr/>
        </p:nvSpPr>
        <p:spPr>
          <a:xfrm>
            <a:off x="8406000" y="32601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114"/>
          <p:cNvSpPr/>
          <p:nvPr/>
        </p:nvSpPr>
        <p:spPr>
          <a:xfrm>
            <a:off x="8406000" y="32601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115"/>
          <p:cNvSpPr/>
          <p:nvPr/>
        </p:nvSpPr>
        <p:spPr>
          <a:xfrm>
            <a:off x="8282520" y="40384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7" y="54"/>
                </a:cubicBezTo>
                <a:cubicBezTo>
                  <a:pt x="341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116"/>
          <p:cNvSpPr/>
          <p:nvPr/>
        </p:nvSpPr>
        <p:spPr>
          <a:xfrm>
            <a:off x="8282520" y="40384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1" y="0"/>
                  <a:pt x="180" y="0"/>
                </a:cubicBezTo>
                <a:cubicBezTo>
                  <a:pt x="228" y="0"/>
                  <a:pt x="273" y="19"/>
                  <a:pt x="307" y="54"/>
                </a:cubicBezTo>
                <a:cubicBezTo>
                  <a:pt x="341" y="87"/>
                  <a:pt x="361" y="133"/>
                  <a:pt x="361" y="181"/>
                </a:cubicBezTo>
                <a:cubicBezTo>
                  <a:pt x="361" y="280"/>
                  <a:pt x="279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117"/>
          <p:cNvSpPr/>
          <p:nvPr/>
        </p:nvSpPr>
        <p:spPr>
          <a:xfrm>
            <a:off x="8272800" y="44823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118"/>
          <p:cNvSpPr/>
          <p:nvPr/>
        </p:nvSpPr>
        <p:spPr>
          <a:xfrm>
            <a:off x="8272800" y="44823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9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119"/>
          <p:cNvSpPr/>
          <p:nvPr/>
        </p:nvSpPr>
        <p:spPr>
          <a:xfrm>
            <a:off x="8271360" y="4942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120"/>
          <p:cNvSpPr/>
          <p:nvPr/>
        </p:nvSpPr>
        <p:spPr>
          <a:xfrm>
            <a:off x="8271360" y="49428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2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1" y="361"/>
                  <a:pt x="181" y="361"/>
                </a:cubicBezTo>
                <a:cubicBezTo>
                  <a:pt x="82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121"/>
          <p:cNvSpPr/>
          <p:nvPr/>
        </p:nvSpPr>
        <p:spPr>
          <a:xfrm>
            <a:off x="8269920" y="534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20"/>
                  <a:pt x="308" y="54"/>
                </a:cubicBezTo>
                <a:cubicBezTo>
                  <a:pt x="342" y="88"/>
                  <a:pt x="361" y="133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122"/>
          <p:cNvSpPr/>
          <p:nvPr/>
        </p:nvSpPr>
        <p:spPr>
          <a:xfrm>
            <a:off x="8269920" y="5346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20"/>
                  <a:pt x="308" y="54"/>
                </a:cubicBezTo>
                <a:cubicBezTo>
                  <a:pt x="342" y="88"/>
                  <a:pt x="361" y="133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123"/>
          <p:cNvSpPr/>
          <p:nvPr/>
        </p:nvSpPr>
        <p:spPr>
          <a:xfrm>
            <a:off x="8451000" y="38667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124"/>
          <p:cNvSpPr/>
          <p:nvPr/>
        </p:nvSpPr>
        <p:spPr>
          <a:xfrm>
            <a:off x="8451000" y="38667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0" y="0"/>
                </a:cubicBezTo>
                <a:cubicBezTo>
                  <a:pt x="228" y="0"/>
                  <a:pt x="275" y="19"/>
                  <a:pt x="309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1"/>
                  <a:pt x="281" y="361"/>
                  <a:pt x="180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125"/>
          <p:cNvSpPr/>
          <p:nvPr/>
        </p:nvSpPr>
        <p:spPr>
          <a:xfrm>
            <a:off x="8441640" y="431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0" y="0"/>
                </a:cubicBezTo>
                <a:cubicBezTo>
                  <a:pt x="227" y="0"/>
                  <a:pt x="273" y="20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126"/>
          <p:cNvSpPr/>
          <p:nvPr/>
        </p:nvSpPr>
        <p:spPr>
          <a:xfrm>
            <a:off x="8441640" y="4311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0" y="0"/>
                </a:cubicBezTo>
                <a:cubicBezTo>
                  <a:pt x="227" y="0"/>
                  <a:pt x="273" y="20"/>
                  <a:pt x="308" y="53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127"/>
          <p:cNvSpPr/>
          <p:nvPr/>
        </p:nvSpPr>
        <p:spPr>
          <a:xfrm>
            <a:off x="8440200" y="47710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0" y="0"/>
                </a:cubicBezTo>
                <a:cubicBezTo>
                  <a:pt x="227" y="0"/>
                  <a:pt x="273" y="19"/>
                  <a:pt x="308" y="53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128"/>
          <p:cNvSpPr/>
          <p:nvPr/>
        </p:nvSpPr>
        <p:spPr>
          <a:xfrm>
            <a:off x="8440200" y="47710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0" y="0"/>
                  <a:pt x="180" y="0"/>
                </a:cubicBezTo>
                <a:cubicBezTo>
                  <a:pt x="227" y="0"/>
                  <a:pt x="273" y="19"/>
                  <a:pt x="308" y="53"/>
                </a:cubicBezTo>
                <a:cubicBezTo>
                  <a:pt x="342" y="86"/>
                  <a:pt x="361" y="132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0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29"/>
          <p:cNvSpPr/>
          <p:nvPr/>
        </p:nvSpPr>
        <p:spPr>
          <a:xfrm>
            <a:off x="8438400" y="51746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4" y="19"/>
                  <a:pt x="309" y="52"/>
                </a:cubicBezTo>
                <a:cubicBezTo>
                  <a:pt x="342" y="86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130"/>
          <p:cNvSpPr/>
          <p:nvPr/>
        </p:nvSpPr>
        <p:spPr>
          <a:xfrm>
            <a:off x="8438400" y="517464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0"/>
                  <a:pt x="81" y="0"/>
                  <a:pt x="180" y="0"/>
                </a:cubicBezTo>
                <a:cubicBezTo>
                  <a:pt x="228" y="0"/>
                  <a:pt x="274" y="19"/>
                  <a:pt x="309" y="52"/>
                </a:cubicBezTo>
                <a:cubicBezTo>
                  <a:pt x="342" y="86"/>
                  <a:pt x="361" y="133"/>
                  <a:pt x="361" y="181"/>
                </a:cubicBezTo>
                <a:cubicBezTo>
                  <a:pt x="361" y="280"/>
                  <a:pt x="280" y="361"/>
                  <a:pt x="180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131"/>
          <p:cNvSpPr/>
          <p:nvPr/>
        </p:nvSpPr>
        <p:spPr>
          <a:xfrm>
            <a:off x="8636040" y="37116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132"/>
          <p:cNvSpPr/>
          <p:nvPr/>
        </p:nvSpPr>
        <p:spPr>
          <a:xfrm>
            <a:off x="8636040" y="37116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0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133"/>
          <p:cNvSpPr/>
          <p:nvPr/>
        </p:nvSpPr>
        <p:spPr>
          <a:xfrm>
            <a:off x="8626320" y="41554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8"/>
                  <a:pt x="361" y="133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134"/>
          <p:cNvSpPr/>
          <p:nvPr/>
        </p:nvSpPr>
        <p:spPr>
          <a:xfrm>
            <a:off x="8626320" y="41554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9" y="0"/>
                  <a:pt x="275" y="19"/>
                  <a:pt x="308" y="53"/>
                </a:cubicBezTo>
                <a:cubicBezTo>
                  <a:pt x="342" y="88"/>
                  <a:pt x="361" y="133"/>
                  <a:pt x="361" y="181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1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135"/>
          <p:cNvSpPr/>
          <p:nvPr/>
        </p:nvSpPr>
        <p:spPr>
          <a:xfrm>
            <a:off x="8624880" y="46155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136"/>
          <p:cNvSpPr/>
          <p:nvPr/>
        </p:nvSpPr>
        <p:spPr>
          <a:xfrm>
            <a:off x="8624880" y="46155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9" y="0"/>
                  <a:pt x="274" y="19"/>
                  <a:pt x="308" y="53"/>
                </a:cubicBezTo>
                <a:cubicBezTo>
                  <a:pt x="342" y="87"/>
                  <a:pt x="361" y="133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137"/>
          <p:cNvSpPr/>
          <p:nvPr/>
        </p:nvSpPr>
        <p:spPr>
          <a:xfrm>
            <a:off x="8623440" y="50191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138"/>
          <p:cNvSpPr/>
          <p:nvPr/>
        </p:nvSpPr>
        <p:spPr>
          <a:xfrm>
            <a:off x="8623440" y="50191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1"/>
                  <a:pt x="80" y="0"/>
                  <a:pt x="181" y="0"/>
                </a:cubicBezTo>
                <a:cubicBezTo>
                  <a:pt x="228" y="0"/>
                  <a:pt x="274" y="19"/>
                  <a:pt x="308" y="53"/>
                </a:cubicBezTo>
                <a:cubicBezTo>
                  <a:pt x="342" y="87"/>
                  <a:pt x="361" y="132"/>
                  <a:pt x="361" y="180"/>
                </a:cubicBezTo>
                <a:cubicBezTo>
                  <a:pt x="361" y="281"/>
                  <a:pt x="280" y="361"/>
                  <a:pt x="181" y="361"/>
                </a:cubicBezTo>
                <a:cubicBezTo>
                  <a:pt x="80" y="361"/>
                  <a:pt x="0" y="281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139"/>
          <p:cNvSpPr/>
          <p:nvPr/>
        </p:nvSpPr>
        <p:spPr>
          <a:xfrm>
            <a:off x="8796240" y="35236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19"/>
                  <a:pt x="309" y="54"/>
                </a:cubicBezTo>
                <a:cubicBezTo>
                  <a:pt x="342" y="88"/>
                  <a:pt x="361" y="134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140"/>
          <p:cNvSpPr/>
          <p:nvPr/>
        </p:nvSpPr>
        <p:spPr>
          <a:xfrm>
            <a:off x="8796240" y="352368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2"/>
                  <a:pt x="82" y="0"/>
                  <a:pt x="181" y="0"/>
                </a:cubicBezTo>
                <a:cubicBezTo>
                  <a:pt x="229" y="0"/>
                  <a:pt x="275" y="19"/>
                  <a:pt x="309" y="54"/>
                </a:cubicBezTo>
                <a:cubicBezTo>
                  <a:pt x="342" y="88"/>
                  <a:pt x="361" y="134"/>
                  <a:pt x="361" y="181"/>
                </a:cubicBezTo>
                <a:cubicBezTo>
                  <a:pt x="361" y="281"/>
                  <a:pt x="281" y="361"/>
                  <a:pt x="181" y="361"/>
                </a:cubicBezTo>
                <a:cubicBezTo>
                  <a:pt x="82" y="361"/>
                  <a:pt x="0" y="281"/>
                  <a:pt x="0" y="181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141"/>
          <p:cNvSpPr/>
          <p:nvPr/>
        </p:nvSpPr>
        <p:spPr>
          <a:xfrm>
            <a:off x="8786880" y="39679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142"/>
          <p:cNvSpPr/>
          <p:nvPr/>
        </p:nvSpPr>
        <p:spPr>
          <a:xfrm>
            <a:off x="8786880" y="396792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9" y="0"/>
                  <a:pt x="274" y="19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143"/>
          <p:cNvSpPr/>
          <p:nvPr/>
        </p:nvSpPr>
        <p:spPr>
          <a:xfrm>
            <a:off x="8785440" y="4428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8" y="0"/>
                  <a:pt x="274" y="19"/>
                  <a:pt x="308" y="54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144"/>
          <p:cNvSpPr/>
          <p:nvPr/>
        </p:nvSpPr>
        <p:spPr>
          <a:xfrm>
            <a:off x="8785440" y="442800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1"/>
                </a:moveTo>
                <a:cubicBezTo>
                  <a:pt x="0" y="81"/>
                  <a:pt x="81" y="0"/>
                  <a:pt x="181" y="0"/>
                </a:cubicBezTo>
                <a:cubicBezTo>
                  <a:pt x="228" y="0"/>
                  <a:pt x="274" y="19"/>
                  <a:pt x="308" y="54"/>
                </a:cubicBezTo>
                <a:cubicBezTo>
                  <a:pt x="342" y="87"/>
                  <a:pt x="361" y="133"/>
                  <a:pt x="361" y="181"/>
                </a:cubicBezTo>
                <a:cubicBezTo>
                  <a:pt x="361" y="280"/>
                  <a:pt x="280" y="361"/>
                  <a:pt x="181" y="361"/>
                </a:cubicBezTo>
                <a:cubicBezTo>
                  <a:pt x="81" y="361"/>
                  <a:pt x="0" y="280"/>
                  <a:pt x="0" y="181"/>
                </a:cubicBezTo>
              </a:path>
            </a:pathLst>
          </a:custGeom>
          <a:noFill/>
          <a:ln w="1872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145"/>
          <p:cNvSpPr/>
          <p:nvPr/>
        </p:nvSpPr>
        <p:spPr>
          <a:xfrm>
            <a:off x="8784000" y="48315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8" y="0"/>
                  <a:pt x="274" y="18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solidFill>
            <a:srgbClr val="b6d7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46"/>
          <p:cNvSpPr/>
          <p:nvPr/>
        </p:nvSpPr>
        <p:spPr>
          <a:xfrm>
            <a:off x="8784000" y="4831560"/>
            <a:ext cx="128520" cy="128520"/>
          </a:xfrm>
          <a:custGeom>
            <a:avLst/>
            <a:gdLst/>
            <a:ahLst/>
            <a:rect l="l" t="t" r="r" b="b"/>
            <a:pathLst>
              <a:path w="362" h="362">
                <a:moveTo>
                  <a:pt x="0" y="180"/>
                </a:moveTo>
                <a:cubicBezTo>
                  <a:pt x="0" y="80"/>
                  <a:pt x="81" y="0"/>
                  <a:pt x="181" y="0"/>
                </a:cubicBezTo>
                <a:cubicBezTo>
                  <a:pt x="228" y="0"/>
                  <a:pt x="274" y="18"/>
                  <a:pt x="308" y="52"/>
                </a:cubicBezTo>
                <a:cubicBezTo>
                  <a:pt x="342" y="86"/>
                  <a:pt x="361" y="132"/>
                  <a:pt x="361" y="180"/>
                </a:cubicBezTo>
                <a:cubicBezTo>
                  <a:pt x="361" y="279"/>
                  <a:pt x="280" y="361"/>
                  <a:pt x="181" y="361"/>
                </a:cubicBezTo>
                <a:cubicBezTo>
                  <a:pt x="81" y="361"/>
                  <a:pt x="0" y="279"/>
                  <a:pt x="0" y="180"/>
                </a:cubicBez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147"/>
          <p:cNvSpPr/>
          <p:nvPr/>
        </p:nvSpPr>
        <p:spPr>
          <a:xfrm>
            <a:off x="791280" y="3835080"/>
            <a:ext cx="1464480" cy="543240"/>
          </a:xfrm>
          <a:custGeom>
            <a:avLst/>
            <a:gdLst/>
            <a:ahLst/>
            <a:rect l="l" t="t" r="r" b="b"/>
            <a:pathLst>
              <a:path w="4073" h="1514">
                <a:moveTo>
                  <a:pt x="0" y="0"/>
                </a:moveTo>
                <a:lnTo>
                  <a:pt x="4072" y="0"/>
                </a:lnTo>
                <a:lnTo>
                  <a:pt x="4072" y="1513"/>
                </a:lnTo>
                <a:lnTo>
                  <a:pt x="0" y="1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148"/>
          <p:cNvSpPr/>
          <p:nvPr/>
        </p:nvSpPr>
        <p:spPr>
          <a:xfrm>
            <a:off x="640080" y="1852920"/>
            <a:ext cx="343692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Curse of dimensionality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0" name="CustomShape 149"/>
          <p:cNvSpPr/>
          <p:nvPr/>
        </p:nvSpPr>
        <p:spPr>
          <a:xfrm>
            <a:off x="548640" y="3980520"/>
            <a:ext cx="20912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Dimensions = 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Points = 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1" name="CustomShape 150"/>
          <p:cNvSpPr/>
          <p:nvPr/>
        </p:nvSpPr>
        <p:spPr>
          <a:xfrm>
            <a:off x="6924600" y="2467800"/>
            <a:ext cx="1464480" cy="543240"/>
          </a:xfrm>
          <a:custGeom>
            <a:avLst/>
            <a:gdLst/>
            <a:ahLst/>
            <a:rect l="l" t="t" r="r" b="b"/>
            <a:pathLst>
              <a:path w="4073" h="1514">
                <a:moveTo>
                  <a:pt x="0" y="0"/>
                </a:moveTo>
                <a:lnTo>
                  <a:pt x="4072" y="0"/>
                </a:lnTo>
                <a:lnTo>
                  <a:pt x="4072" y="1513"/>
                </a:lnTo>
                <a:lnTo>
                  <a:pt x="0" y="15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151"/>
          <p:cNvSpPr/>
          <p:nvPr/>
        </p:nvSpPr>
        <p:spPr>
          <a:xfrm>
            <a:off x="6776640" y="2401560"/>
            <a:ext cx="20912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Dimensions = 3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Points = 4</a:t>
            </a:r>
            <a:r>
              <a:rPr b="0" lang="en-US" sz="2400" spc="-1" strike="noStrike" baseline="33000">
                <a:solidFill>
                  <a:srgbClr val="000000"/>
                </a:solidFill>
                <a:latin typeface="Ubuntu"/>
                <a:ea typeface="DejaVu Sans"/>
              </a:rPr>
              <a:t>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3" name="CustomShape 152"/>
          <p:cNvSpPr/>
          <p:nvPr/>
        </p:nvSpPr>
        <p:spPr>
          <a:xfrm>
            <a:off x="3445200" y="3196080"/>
            <a:ext cx="1464480" cy="542880"/>
          </a:xfrm>
          <a:custGeom>
            <a:avLst/>
            <a:gdLst/>
            <a:ahLst/>
            <a:rect l="l" t="t" r="r" b="b"/>
            <a:pathLst>
              <a:path w="4073" h="1513">
                <a:moveTo>
                  <a:pt x="0" y="0"/>
                </a:moveTo>
                <a:lnTo>
                  <a:pt x="4072" y="0"/>
                </a:lnTo>
                <a:lnTo>
                  <a:pt x="4072" y="1512"/>
                </a:lnTo>
                <a:lnTo>
                  <a:pt x="0" y="15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153"/>
          <p:cNvSpPr/>
          <p:nvPr/>
        </p:nvSpPr>
        <p:spPr>
          <a:xfrm>
            <a:off x="3119040" y="3041640"/>
            <a:ext cx="20912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Dimensions = 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Points = 4</a:t>
            </a:r>
            <a:r>
              <a:rPr b="0" lang="en-US" sz="2400" spc="-1" strike="noStrike" baseline="33000">
                <a:solidFill>
                  <a:srgbClr val="000000"/>
                </a:solidFill>
                <a:latin typeface="Ubuntu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5" name="CustomShape 154"/>
          <p:cNvSpPr/>
          <p:nvPr/>
        </p:nvSpPr>
        <p:spPr>
          <a:xfrm>
            <a:off x="914400" y="550800"/>
            <a:ext cx="831240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Problems in k-Nearest Neighbor Classifier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CustomShape 1"/>
          <p:cNvSpPr/>
          <p:nvPr/>
        </p:nvSpPr>
        <p:spPr>
          <a:xfrm>
            <a:off x="1005840" y="548640"/>
            <a:ext cx="8502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Problems in k-Nearest Neighbor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07" name="CustomShape 2"/>
          <p:cNvSpPr/>
          <p:nvPr/>
        </p:nvSpPr>
        <p:spPr>
          <a:xfrm>
            <a:off x="822960" y="1420200"/>
            <a:ext cx="6545520" cy="10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Very slow at test time</a:t>
            </a: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Distance metrics on pixels are not informative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8" name="CustomShape 3"/>
          <p:cNvSpPr/>
          <p:nvPr/>
        </p:nvSpPr>
        <p:spPr>
          <a:xfrm>
            <a:off x="912600" y="3152160"/>
            <a:ext cx="1859400" cy="1675440"/>
          </a:xfrm>
          <a:custGeom>
            <a:avLst/>
            <a:gdLst/>
            <a:ahLst/>
            <a:rect l="l" t="t" r="r" b="b"/>
            <a:pathLst>
              <a:path w="5170" h="4659">
                <a:moveTo>
                  <a:pt x="0" y="0"/>
                </a:moveTo>
                <a:lnTo>
                  <a:pt x="5169" y="0"/>
                </a:lnTo>
                <a:lnTo>
                  <a:pt x="5169" y="4658"/>
                </a:lnTo>
                <a:lnTo>
                  <a:pt x="0" y="46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9" name="" descr=""/>
          <p:cNvPicPr/>
          <p:nvPr/>
        </p:nvPicPr>
        <p:blipFill>
          <a:blip r:embed="rId1"/>
          <a:stretch/>
        </p:blipFill>
        <p:spPr>
          <a:xfrm>
            <a:off x="912600" y="3152520"/>
            <a:ext cx="1858680" cy="1674000"/>
          </a:xfrm>
          <a:prstGeom prst="rect">
            <a:avLst/>
          </a:prstGeom>
          <a:ln>
            <a:noFill/>
          </a:ln>
        </p:spPr>
      </p:pic>
      <p:sp>
        <p:nvSpPr>
          <p:cNvPr id="1110" name="CustomShape 4"/>
          <p:cNvSpPr/>
          <p:nvPr/>
        </p:nvSpPr>
        <p:spPr>
          <a:xfrm>
            <a:off x="2975040" y="3152160"/>
            <a:ext cx="1859760" cy="1675440"/>
          </a:xfrm>
          <a:custGeom>
            <a:avLst/>
            <a:gdLst/>
            <a:ahLst/>
            <a:rect l="l" t="t" r="r" b="b"/>
            <a:pathLst>
              <a:path w="5171" h="4659">
                <a:moveTo>
                  <a:pt x="0" y="0"/>
                </a:moveTo>
                <a:lnTo>
                  <a:pt x="5170" y="0"/>
                </a:lnTo>
                <a:lnTo>
                  <a:pt x="5170" y="4658"/>
                </a:lnTo>
                <a:lnTo>
                  <a:pt x="0" y="46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1" name="" descr=""/>
          <p:cNvPicPr/>
          <p:nvPr/>
        </p:nvPicPr>
        <p:blipFill>
          <a:blip r:embed="rId2"/>
          <a:stretch/>
        </p:blipFill>
        <p:spPr>
          <a:xfrm>
            <a:off x="2975400" y="3152520"/>
            <a:ext cx="1858680" cy="1674000"/>
          </a:xfrm>
          <a:prstGeom prst="rect">
            <a:avLst/>
          </a:prstGeom>
          <a:ln>
            <a:noFill/>
          </a:ln>
        </p:spPr>
      </p:pic>
      <p:sp>
        <p:nvSpPr>
          <p:cNvPr id="1112" name="CustomShape 5"/>
          <p:cNvSpPr/>
          <p:nvPr/>
        </p:nvSpPr>
        <p:spPr>
          <a:xfrm>
            <a:off x="5037480" y="3152160"/>
            <a:ext cx="1859760" cy="1675440"/>
          </a:xfrm>
          <a:custGeom>
            <a:avLst/>
            <a:gdLst/>
            <a:ahLst/>
            <a:rect l="l" t="t" r="r" b="b"/>
            <a:pathLst>
              <a:path w="5171" h="4659">
                <a:moveTo>
                  <a:pt x="0" y="0"/>
                </a:moveTo>
                <a:lnTo>
                  <a:pt x="5170" y="0"/>
                </a:lnTo>
                <a:lnTo>
                  <a:pt x="5170" y="4658"/>
                </a:lnTo>
                <a:lnTo>
                  <a:pt x="0" y="46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3" name="" descr=""/>
          <p:cNvPicPr/>
          <p:nvPr/>
        </p:nvPicPr>
        <p:blipFill>
          <a:blip r:embed="rId3"/>
          <a:stretch/>
        </p:blipFill>
        <p:spPr>
          <a:xfrm>
            <a:off x="5037840" y="3152520"/>
            <a:ext cx="1858680" cy="1674000"/>
          </a:xfrm>
          <a:prstGeom prst="rect">
            <a:avLst/>
          </a:prstGeom>
          <a:ln>
            <a:noFill/>
          </a:ln>
        </p:spPr>
      </p:pic>
      <p:sp>
        <p:nvSpPr>
          <p:cNvPr id="1114" name="CustomShape 6"/>
          <p:cNvSpPr/>
          <p:nvPr/>
        </p:nvSpPr>
        <p:spPr>
          <a:xfrm>
            <a:off x="7100280" y="3152160"/>
            <a:ext cx="1859400" cy="1675440"/>
          </a:xfrm>
          <a:custGeom>
            <a:avLst/>
            <a:gdLst/>
            <a:ahLst/>
            <a:rect l="l" t="t" r="r" b="b"/>
            <a:pathLst>
              <a:path w="5170" h="4659">
                <a:moveTo>
                  <a:pt x="0" y="0"/>
                </a:moveTo>
                <a:lnTo>
                  <a:pt x="5169" y="0"/>
                </a:lnTo>
                <a:lnTo>
                  <a:pt x="5169" y="4658"/>
                </a:lnTo>
                <a:lnTo>
                  <a:pt x="0" y="46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5" name="" descr=""/>
          <p:cNvPicPr/>
          <p:nvPr/>
        </p:nvPicPr>
        <p:blipFill>
          <a:blip r:embed="rId4"/>
          <a:stretch/>
        </p:blipFill>
        <p:spPr>
          <a:xfrm>
            <a:off x="7100280" y="3152520"/>
            <a:ext cx="1858680" cy="1674000"/>
          </a:xfrm>
          <a:prstGeom prst="rect">
            <a:avLst/>
          </a:prstGeom>
          <a:ln>
            <a:noFill/>
          </a:ln>
        </p:spPr>
      </p:pic>
      <p:sp>
        <p:nvSpPr>
          <p:cNvPr id="1116" name="CustomShape 7"/>
          <p:cNvSpPr/>
          <p:nvPr/>
        </p:nvSpPr>
        <p:spPr>
          <a:xfrm>
            <a:off x="1369800" y="2743200"/>
            <a:ext cx="110376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Original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7" name="CustomShape 8"/>
          <p:cNvSpPr/>
          <p:nvPr/>
        </p:nvSpPr>
        <p:spPr>
          <a:xfrm>
            <a:off x="3606480" y="2743200"/>
            <a:ext cx="8704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Boxed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8" name="CustomShape 9"/>
          <p:cNvSpPr/>
          <p:nvPr/>
        </p:nvSpPr>
        <p:spPr>
          <a:xfrm>
            <a:off x="5581440" y="2743200"/>
            <a:ext cx="99864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Shifted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9" name="CustomShape 10"/>
          <p:cNvSpPr/>
          <p:nvPr/>
        </p:nvSpPr>
        <p:spPr>
          <a:xfrm>
            <a:off x="7716960" y="2743200"/>
            <a:ext cx="89352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Tinted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0" name="CustomShape 11"/>
          <p:cNvSpPr/>
          <p:nvPr/>
        </p:nvSpPr>
        <p:spPr>
          <a:xfrm>
            <a:off x="4114800" y="5303520"/>
            <a:ext cx="530172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ce181e"/>
                </a:solidFill>
                <a:latin typeface="Ubuntu"/>
                <a:ea typeface="DejaVu Sans"/>
              </a:rPr>
              <a:t>Never used in image recognition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CustomShape 1"/>
          <p:cNvSpPr/>
          <p:nvPr/>
        </p:nvSpPr>
        <p:spPr>
          <a:xfrm>
            <a:off x="1737360" y="731520"/>
            <a:ext cx="703908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Now, Let’s Try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Some Parametric Approach in Machine Learning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Classification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2" name="CustomShape 2"/>
          <p:cNvSpPr/>
          <p:nvPr/>
        </p:nvSpPr>
        <p:spPr>
          <a:xfrm>
            <a:off x="1245960" y="3990600"/>
            <a:ext cx="1176480" cy="1151640"/>
          </a:xfrm>
          <a:custGeom>
            <a:avLst/>
            <a:gdLst/>
            <a:ahLst/>
            <a:rect l="l" t="t" r="r" b="b"/>
            <a:pathLst>
              <a:path w="3273" h="3204">
                <a:moveTo>
                  <a:pt x="0" y="0"/>
                </a:moveTo>
                <a:lnTo>
                  <a:pt x="3272" y="0"/>
                </a:lnTo>
                <a:lnTo>
                  <a:pt x="3272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3" name="" descr=""/>
          <p:cNvPicPr/>
          <p:nvPr/>
        </p:nvPicPr>
        <p:blipFill>
          <a:blip r:embed="rId1"/>
          <a:stretch/>
        </p:blipFill>
        <p:spPr>
          <a:xfrm>
            <a:off x="1055880" y="3702600"/>
            <a:ext cx="1365480" cy="2183040"/>
          </a:xfrm>
          <a:prstGeom prst="rect">
            <a:avLst/>
          </a:prstGeom>
          <a:ln>
            <a:noFill/>
          </a:ln>
        </p:spPr>
      </p:pic>
      <p:sp>
        <p:nvSpPr>
          <p:cNvPr id="1124" name="CustomShape 3"/>
          <p:cNvSpPr/>
          <p:nvPr/>
        </p:nvSpPr>
        <p:spPr>
          <a:xfrm>
            <a:off x="1308240" y="3501360"/>
            <a:ext cx="1052280" cy="482040"/>
          </a:xfrm>
          <a:custGeom>
            <a:avLst/>
            <a:gdLst/>
            <a:ahLst/>
            <a:rect l="l" t="t" r="r" b="b"/>
            <a:pathLst>
              <a:path w="2928" h="1344">
                <a:moveTo>
                  <a:pt x="0" y="0"/>
                </a:moveTo>
                <a:lnTo>
                  <a:pt x="2927" y="0"/>
                </a:lnTo>
                <a:lnTo>
                  <a:pt x="2927" y="1343"/>
                </a:lnTo>
                <a:lnTo>
                  <a:pt x="0" y="134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4"/>
          <p:cNvSpPr/>
          <p:nvPr/>
        </p:nvSpPr>
        <p:spPr>
          <a:xfrm>
            <a:off x="4212720" y="4267440"/>
            <a:ext cx="1362240" cy="597960"/>
          </a:xfrm>
          <a:custGeom>
            <a:avLst/>
            <a:gdLst/>
            <a:ahLst/>
            <a:rect l="l" t="t" r="r" b="b"/>
            <a:pathLst>
              <a:path w="3789" h="1666">
                <a:moveTo>
                  <a:pt x="0" y="0"/>
                </a:moveTo>
                <a:lnTo>
                  <a:pt x="3788" y="0"/>
                </a:lnTo>
                <a:lnTo>
                  <a:pt x="3788" y="1665"/>
                </a:lnTo>
                <a:lnTo>
                  <a:pt x="0" y="16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5"/>
          <p:cNvSpPr/>
          <p:nvPr/>
        </p:nvSpPr>
        <p:spPr>
          <a:xfrm>
            <a:off x="964080" y="3291840"/>
            <a:ext cx="1503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 Image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7" name="CustomShape 6"/>
          <p:cNvSpPr/>
          <p:nvPr/>
        </p:nvSpPr>
        <p:spPr>
          <a:xfrm>
            <a:off x="2592720" y="4566960"/>
            <a:ext cx="1618560" cy="360"/>
          </a:xfrm>
          <a:custGeom>
            <a:avLst/>
            <a:gdLst/>
            <a:ahLst/>
            <a:rect l="l" t="t" r="r" b="b"/>
            <a:pathLst>
              <a:path w="4501" h="1">
                <a:moveTo>
                  <a:pt x="0" y="0"/>
                </a:moveTo>
                <a:lnTo>
                  <a:pt x="450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Line 7"/>
          <p:cNvSpPr/>
          <p:nvPr/>
        </p:nvSpPr>
        <p:spPr>
          <a:xfrm>
            <a:off x="2592720" y="4566960"/>
            <a:ext cx="1448640" cy="3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8"/>
          <p:cNvSpPr/>
          <p:nvPr/>
        </p:nvSpPr>
        <p:spPr>
          <a:xfrm>
            <a:off x="4041360" y="4519800"/>
            <a:ext cx="128520" cy="9324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9"/>
          <p:cNvSpPr/>
          <p:nvPr/>
        </p:nvSpPr>
        <p:spPr>
          <a:xfrm>
            <a:off x="4041360" y="4519800"/>
            <a:ext cx="128520" cy="9324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0"/>
          <p:cNvSpPr/>
          <p:nvPr/>
        </p:nvSpPr>
        <p:spPr>
          <a:xfrm>
            <a:off x="4894200" y="4866480"/>
            <a:ext cx="360" cy="553680"/>
          </a:xfrm>
          <a:custGeom>
            <a:avLst/>
            <a:gdLst/>
            <a:ahLst/>
            <a:rect l="l" t="t" r="r" b="b"/>
            <a:pathLst>
              <a:path w="1" h="1543">
                <a:moveTo>
                  <a:pt x="0" y="1542"/>
                </a:moveTo>
                <a:lnTo>
                  <a:pt x="0" y="0"/>
                </a:lnTo>
                <a:lnTo>
                  <a:pt x="0" y="1542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Line 11"/>
          <p:cNvSpPr/>
          <p:nvPr/>
        </p:nvSpPr>
        <p:spPr>
          <a:xfrm flipV="1">
            <a:off x="4894200" y="5037840"/>
            <a:ext cx="360" cy="3837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2"/>
          <p:cNvSpPr/>
          <p:nvPr/>
        </p:nvSpPr>
        <p:spPr>
          <a:xfrm>
            <a:off x="4847040" y="4908240"/>
            <a:ext cx="93600" cy="128520"/>
          </a:xfrm>
          <a:custGeom>
            <a:avLst/>
            <a:gdLst/>
            <a:ahLst/>
            <a:rect l="l" t="t" r="r" b="b"/>
            <a:pathLst>
              <a:path w="265" h="362">
                <a:moveTo>
                  <a:pt x="264" y="361"/>
                </a:moveTo>
                <a:lnTo>
                  <a:pt x="132" y="0"/>
                </a:lnTo>
                <a:lnTo>
                  <a:pt x="0" y="361"/>
                </a:lnTo>
                <a:lnTo>
                  <a:pt x="264" y="361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13"/>
          <p:cNvSpPr/>
          <p:nvPr/>
        </p:nvSpPr>
        <p:spPr>
          <a:xfrm>
            <a:off x="5425200" y="4566960"/>
            <a:ext cx="1238760" cy="360"/>
          </a:xfrm>
          <a:custGeom>
            <a:avLst/>
            <a:gdLst/>
            <a:ahLst/>
            <a:rect l="l" t="t" r="r" b="b"/>
            <a:pathLst>
              <a:path w="3446" h="1">
                <a:moveTo>
                  <a:pt x="0" y="0"/>
                </a:moveTo>
                <a:lnTo>
                  <a:pt x="344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Line 14"/>
          <p:cNvSpPr/>
          <p:nvPr/>
        </p:nvSpPr>
        <p:spPr>
          <a:xfrm>
            <a:off x="5425200" y="4566960"/>
            <a:ext cx="1068840" cy="3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15"/>
          <p:cNvSpPr/>
          <p:nvPr/>
        </p:nvSpPr>
        <p:spPr>
          <a:xfrm>
            <a:off x="6494040" y="4519800"/>
            <a:ext cx="128520" cy="9324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16"/>
          <p:cNvSpPr/>
          <p:nvPr/>
        </p:nvSpPr>
        <p:spPr>
          <a:xfrm>
            <a:off x="6849360" y="4146480"/>
            <a:ext cx="2914200" cy="1151640"/>
          </a:xfrm>
          <a:custGeom>
            <a:avLst/>
            <a:gdLst/>
            <a:ahLst/>
            <a:rect l="l" t="t" r="r" b="b"/>
            <a:pathLst>
              <a:path w="8100" h="3204">
                <a:moveTo>
                  <a:pt x="0" y="0"/>
                </a:moveTo>
                <a:lnTo>
                  <a:pt x="8099" y="0"/>
                </a:lnTo>
                <a:lnTo>
                  <a:pt x="8099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17"/>
          <p:cNvSpPr/>
          <p:nvPr/>
        </p:nvSpPr>
        <p:spPr>
          <a:xfrm>
            <a:off x="4298760" y="4374360"/>
            <a:ext cx="10609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f(</a:t>
            </a:r>
            <a:r>
              <a:rPr b="1" lang="en-US" sz="3000" spc="-1" strike="noStrike">
                <a:solidFill>
                  <a:srgbClr val="0000ff"/>
                </a:solidFill>
                <a:latin typeface="Ubuntu"/>
                <a:ea typeface="DejaVu Sans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,</a:t>
            </a:r>
            <a:r>
              <a:rPr b="1" lang="en-US" sz="3000" spc="-1" strike="noStrike">
                <a:solidFill>
                  <a:srgbClr val="ff0000"/>
                </a:solidFill>
                <a:latin typeface="Ubuntu"/>
                <a:ea typeface="DejaVu Sans"/>
              </a:rPr>
              <a:t>W</a:t>
            </a: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39" name="CustomShape 18"/>
          <p:cNvSpPr/>
          <p:nvPr/>
        </p:nvSpPr>
        <p:spPr>
          <a:xfrm>
            <a:off x="6935400" y="4249080"/>
            <a:ext cx="25394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numbers giving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class scores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0" name="CustomShape 19"/>
          <p:cNvSpPr/>
          <p:nvPr/>
        </p:nvSpPr>
        <p:spPr>
          <a:xfrm>
            <a:off x="569160" y="6035040"/>
            <a:ext cx="21722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32 x 32 x 3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(3072 numbers)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1" name="CustomShape 20"/>
          <p:cNvSpPr/>
          <p:nvPr/>
        </p:nvSpPr>
        <p:spPr>
          <a:xfrm>
            <a:off x="4028400" y="5961960"/>
            <a:ext cx="1924920" cy="560520"/>
          </a:xfrm>
          <a:custGeom>
            <a:avLst/>
            <a:gdLst/>
            <a:ahLst/>
            <a:rect l="l" t="t" r="r" b="b"/>
            <a:pathLst>
              <a:path w="5352" h="1562">
                <a:moveTo>
                  <a:pt x="0" y="0"/>
                </a:moveTo>
                <a:lnTo>
                  <a:pt x="5351" y="0"/>
                </a:lnTo>
                <a:lnTo>
                  <a:pt x="5351" y="1561"/>
                </a:lnTo>
                <a:lnTo>
                  <a:pt x="0" y="15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21"/>
          <p:cNvSpPr/>
          <p:nvPr/>
        </p:nvSpPr>
        <p:spPr>
          <a:xfrm>
            <a:off x="3474720" y="6150600"/>
            <a:ext cx="31582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Parameters or Weights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3" name="CustomShape 22"/>
          <p:cNvSpPr/>
          <p:nvPr/>
        </p:nvSpPr>
        <p:spPr>
          <a:xfrm>
            <a:off x="4469760" y="5339160"/>
            <a:ext cx="848160" cy="717120"/>
          </a:xfrm>
          <a:custGeom>
            <a:avLst/>
            <a:gdLst/>
            <a:ahLst/>
            <a:rect l="l" t="t" r="r" b="b"/>
            <a:pathLst>
              <a:path w="2361" h="1997">
                <a:moveTo>
                  <a:pt x="0" y="0"/>
                </a:moveTo>
                <a:lnTo>
                  <a:pt x="2360" y="0"/>
                </a:lnTo>
                <a:lnTo>
                  <a:pt x="2360" y="1996"/>
                </a:lnTo>
                <a:lnTo>
                  <a:pt x="0" y="19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23"/>
          <p:cNvSpPr/>
          <p:nvPr/>
        </p:nvSpPr>
        <p:spPr>
          <a:xfrm>
            <a:off x="4555800" y="5458680"/>
            <a:ext cx="607320" cy="6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latin typeface="Arial"/>
                <a:ea typeface="DejaVu Sans"/>
              </a:rPr>
              <a:t>W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CustomShape 1"/>
          <p:cNvSpPr/>
          <p:nvPr/>
        </p:nvSpPr>
        <p:spPr>
          <a:xfrm>
            <a:off x="3291840" y="461160"/>
            <a:ext cx="338148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46" name="CustomShape 2"/>
          <p:cNvSpPr/>
          <p:nvPr/>
        </p:nvSpPr>
        <p:spPr>
          <a:xfrm>
            <a:off x="1265040" y="2644920"/>
            <a:ext cx="1176480" cy="1151640"/>
          </a:xfrm>
          <a:custGeom>
            <a:avLst/>
            <a:gdLst/>
            <a:ahLst/>
            <a:rect l="l" t="t" r="r" b="b"/>
            <a:pathLst>
              <a:path w="3273" h="3204">
                <a:moveTo>
                  <a:pt x="0" y="0"/>
                </a:moveTo>
                <a:lnTo>
                  <a:pt x="3272" y="0"/>
                </a:lnTo>
                <a:lnTo>
                  <a:pt x="3272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7" name="" descr=""/>
          <p:cNvPicPr/>
          <p:nvPr/>
        </p:nvPicPr>
        <p:blipFill>
          <a:blip r:embed="rId1"/>
          <a:stretch/>
        </p:blipFill>
        <p:spPr>
          <a:xfrm>
            <a:off x="1074960" y="2356920"/>
            <a:ext cx="1365480" cy="2183040"/>
          </a:xfrm>
          <a:prstGeom prst="rect">
            <a:avLst/>
          </a:prstGeom>
          <a:ln>
            <a:noFill/>
          </a:ln>
        </p:spPr>
      </p:pic>
      <p:sp>
        <p:nvSpPr>
          <p:cNvPr id="1148" name="CustomShape 3"/>
          <p:cNvSpPr/>
          <p:nvPr/>
        </p:nvSpPr>
        <p:spPr>
          <a:xfrm>
            <a:off x="1327320" y="2155680"/>
            <a:ext cx="1052280" cy="482040"/>
          </a:xfrm>
          <a:custGeom>
            <a:avLst/>
            <a:gdLst/>
            <a:ahLst/>
            <a:rect l="l" t="t" r="r" b="b"/>
            <a:pathLst>
              <a:path w="2928" h="1344">
                <a:moveTo>
                  <a:pt x="0" y="0"/>
                </a:moveTo>
                <a:lnTo>
                  <a:pt x="2927" y="0"/>
                </a:lnTo>
                <a:lnTo>
                  <a:pt x="2927" y="1343"/>
                </a:lnTo>
                <a:lnTo>
                  <a:pt x="0" y="134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4"/>
          <p:cNvSpPr/>
          <p:nvPr/>
        </p:nvSpPr>
        <p:spPr>
          <a:xfrm>
            <a:off x="4047480" y="4616280"/>
            <a:ext cx="1924920" cy="560520"/>
          </a:xfrm>
          <a:custGeom>
            <a:avLst/>
            <a:gdLst/>
            <a:ahLst/>
            <a:rect l="l" t="t" r="r" b="b"/>
            <a:pathLst>
              <a:path w="5352" h="1562">
                <a:moveTo>
                  <a:pt x="0" y="0"/>
                </a:moveTo>
                <a:lnTo>
                  <a:pt x="5351" y="0"/>
                </a:lnTo>
                <a:lnTo>
                  <a:pt x="5351" y="1561"/>
                </a:lnTo>
                <a:lnTo>
                  <a:pt x="0" y="15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5"/>
          <p:cNvSpPr/>
          <p:nvPr/>
        </p:nvSpPr>
        <p:spPr>
          <a:xfrm>
            <a:off x="4488840" y="3993480"/>
            <a:ext cx="848160" cy="717120"/>
          </a:xfrm>
          <a:custGeom>
            <a:avLst/>
            <a:gdLst/>
            <a:ahLst/>
            <a:rect l="l" t="t" r="r" b="b"/>
            <a:pathLst>
              <a:path w="2361" h="1997">
                <a:moveTo>
                  <a:pt x="0" y="0"/>
                </a:moveTo>
                <a:lnTo>
                  <a:pt x="2360" y="0"/>
                </a:lnTo>
                <a:lnTo>
                  <a:pt x="2360" y="1996"/>
                </a:lnTo>
                <a:lnTo>
                  <a:pt x="0" y="19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6"/>
          <p:cNvSpPr/>
          <p:nvPr/>
        </p:nvSpPr>
        <p:spPr>
          <a:xfrm>
            <a:off x="4231800" y="2921760"/>
            <a:ext cx="1362240" cy="597960"/>
          </a:xfrm>
          <a:custGeom>
            <a:avLst/>
            <a:gdLst/>
            <a:ahLst/>
            <a:rect l="l" t="t" r="r" b="b"/>
            <a:pathLst>
              <a:path w="3789" h="1666">
                <a:moveTo>
                  <a:pt x="0" y="0"/>
                </a:moveTo>
                <a:lnTo>
                  <a:pt x="3788" y="0"/>
                </a:lnTo>
                <a:lnTo>
                  <a:pt x="3788" y="1665"/>
                </a:lnTo>
                <a:lnTo>
                  <a:pt x="0" y="16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7"/>
          <p:cNvSpPr/>
          <p:nvPr/>
        </p:nvSpPr>
        <p:spPr>
          <a:xfrm>
            <a:off x="4574880" y="4113000"/>
            <a:ext cx="607320" cy="6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latin typeface="Arial"/>
                <a:ea typeface="DejaVu Sans"/>
              </a:rPr>
              <a:t>W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53" name="CustomShape 8"/>
          <p:cNvSpPr/>
          <p:nvPr/>
        </p:nvSpPr>
        <p:spPr>
          <a:xfrm>
            <a:off x="2611800" y="3221280"/>
            <a:ext cx="1618560" cy="360"/>
          </a:xfrm>
          <a:custGeom>
            <a:avLst/>
            <a:gdLst/>
            <a:ahLst/>
            <a:rect l="l" t="t" r="r" b="b"/>
            <a:pathLst>
              <a:path w="4501" h="1">
                <a:moveTo>
                  <a:pt x="0" y="0"/>
                </a:moveTo>
                <a:lnTo>
                  <a:pt x="450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Line 9"/>
          <p:cNvSpPr/>
          <p:nvPr/>
        </p:nvSpPr>
        <p:spPr>
          <a:xfrm>
            <a:off x="2647800" y="3221280"/>
            <a:ext cx="1448640" cy="3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10"/>
          <p:cNvSpPr/>
          <p:nvPr/>
        </p:nvSpPr>
        <p:spPr>
          <a:xfrm>
            <a:off x="4060440" y="3174120"/>
            <a:ext cx="128520" cy="9324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11"/>
          <p:cNvSpPr/>
          <p:nvPr/>
        </p:nvSpPr>
        <p:spPr>
          <a:xfrm>
            <a:off x="4913280" y="3520800"/>
            <a:ext cx="360" cy="471240"/>
          </a:xfrm>
          <a:custGeom>
            <a:avLst/>
            <a:gdLst/>
            <a:ahLst/>
            <a:rect l="l" t="t" r="r" b="b"/>
            <a:pathLst>
              <a:path w="1" h="1314">
                <a:moveTo>
                  <a:pt x="0" y="1313"/>
                </a:moveTo>
                <a:lnTo>
                  <a:pt x="0" y="0"/>
                </a:lnTo>
                <a:lnTo>
                  <a:pt x="0" y="1313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Line 12"/>
          <p:cNvSpPr/>
          <p:nvPr/>
        </p:nvSpPr>
        <p:spPr>
          <a:xfrm flipV="1">
            <a:off x="4913280" y="3692520"/>
            <a:ext cx="360" cy="3009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13"/>
          <p:cNvSpPr/>
          <p:nvPr/>
        </p:nvSpPr>
        <p:spPr>
          <a:xfrm>
            <a:off x="4866120" y="3562560"/>
            <a:ext cx="93600" cy="128880"/>
          </a:xfrm>
          <a:custGeom>
            <a:avLst/>
            <a:gdLst/>
            <a:ahLst/>
            <a:rect l="l" t="t" r="r" b="b"/>
            <a:pathLst>
              <a:path w="265" h="363">
                <a:moveTo>
                  <a:pt x="264" y="362"/>
                </a:moveTo>
                <a:lnTo>
                  <a:pt x="132" y="0"/>
                </a:lnTo>
                <a:lnTo>
                  <a:pt x="0" y="362"/>
                </a:lnTo>
                <a:lnTo>
                  <a:pt x="264" y="362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14"/>
          <p:cNvSpPr/>
          <p:nvPr/>
        </p:nvSpPr>
        <p:spPr>
          <a:xfrm>
            <a:off x="5444280" y="3221280"/>
            <a:ext cx="1238760" cy="360"/>
          </a:xfrm>
          <a:custGeom>
            <a:avLst/>
            <a:gdLst/>
            <a:ahLst/>
            <a:rect l="l" t="t" r="r" b="b"/>
            <a:pathLst>
              <a:path w="3446" h="1">
                <a:moveTo>
                  <a:pt x="0" y="0"/>
                </a:moveTo>
                <a:lnTo>
                  <a:pt x="344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Line 15"/>
          <p:cNvSpPr/>
          <p:nvPr/>
        </p:nvSpPr>
        <p:spPr>
          <a:xfrm>
            <a:off x="5444280" y="3221280"/>
            <a:ext cx="1068840" cy="360"/>
          </a:xfrm>
          <a:prstGeom prst="line">
            <a:avLst/>
          </a:prstGeom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16"/>
          <p:cNvSpPr/>
          <p:nvPr/>
        </p:nvSpPr>
        <p:spPr>
          <a:xfrm>
            <a:off x="6513120" y="3174120"/>
            <a:ext cx="128520" cy="93240"/>
          </a:xfrm>
          <a:custGeom>
            <a:avLst/>
            <a:gdLst/>
            <a:ahLst/>
            <a:rect l="l" t="t" r="r" b="b"/>
            <a:pathLst>
              <a:path w="362" h="264">
                <a:moveTo>
                  <a:pt x="0" y="263"/>
                </a:moveTo>
                <a:lnTo>
                  <a:pt x="361" y="132"/>
                </a:lnTo>
                <a:lnTo>
                  <a:pt x="0" y="0"/>
                </a:lnTo>
                <a:lnTo>
                  <a:pt x="0" y="263"/>
                </a:lnTo>
              </a:path>
            </a:pathLst>
          </a:custGeom>
          <a:solidFill>
            <a:srgbClr val="000000"/>
          </a:solidFill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17"/>
          <p:cNvSpPr/>
          <p:nvPr/>
        </p:nvSpPr>
        <p:spPr>
          <a:xfrm>
            <a:off x="6868440" y="2800800"/>
            <a:ext cx="2914200" cy="1151640"/>
          </a:xfrm>
          <a:custGeom>
            <a:avLst/>
            <a:gdLst/>
            <a:ahLst/>
            <a:rect l="l" t="t" r="r" b="b"/>
            <a:pathLst>
              <a:path w="8100" h="3204">
                <a:moveTo>
                  <a:pt x="0" y="0"/>
                </a:moveTo>
                <a:lnTo>
                  <a:pt x="8099" y="0"/>
                </a:lnTo>
                <a:lnTo>
                  <a:pt x="8099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18"/>
          <p:cNvSpPr/>
          <p:nvPr/>
        </p:nvSpPr>
        <p:spPr>
          <a:xfrm>
            <a:off x="4317840" y="3028680"/>
            <a:ext cx="10609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f(</a:t>
            </a:r>
            <a:r>
              <a:rPr b="1" lang="en-US" sz="3000" spc="-1" strike="noStrike">
                <a:solidFill>
                  <a:srgbClr val="0000ff"/>
                </a:solidFill>
                <a:latin typeface="Ubuntu"/>
                <a:ea typeface="DejaVu Sans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,</a:t>
            </a:r>
            <a:r>
              <a:rPr b="1" lang="en-US" sz="3000" spc="-1" strike="noStrike">
                <a:solidFill>
                  <a:srgbClr val="ff0000"/>
                </a:solidFill>
                <a:latin typeface="Ubuntu"/>
                <a:ea typeface="DejaVu Sans"/>
              </a:rPr>
              <a:t>W</a:t>
            </a: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164" name="CustomShape 19"/>
          <p:cNvSpPr/>
          <p:nvPr/>
        </p:nvSpPr>
        <p:spPr>
          <a:xfrm>
            <a:off x="3561120" y="1852200"/>
            <a:ext cx="3641400" cy="670320"/>
          </a:xfrm>
          <a:custGeom>
            <a:avLst/>
            <a:gdLst/>
            <a:ahLst/>
            <a:rect l="l" t="t" r="r" b="b"/>
            <a:pathLst>
              <a:path w="10120" h="1867">
                <a:moveTo>
                  <a:pt x="0" y="0"/>
                </a:moveTo>
                <a:lnTo>
                  <a:pt x="10119" y="0"/>
                </a:lnTo>
                <a:lnTo>
                  <a:pt x="10119" y="1866"/>
                </a:lnTo>
                <a:lnTo>
                  <a:pt x="0" y="18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20"/>
          <p:cNvSpPr/>
          <p:nvPr/>
        </p:nvSpPr>
        <p:spPr>
          <a:xfrm>
            <a:off x="5838120" y="2110680"/>
            <a:ext cx="222120" cy="309240"/>
          </a:xfrm>
          <a:custGeom>
            <a:avLst/>
            <a:gdLst/>
            <a:ahLst/>
            <a:rect l="l" t="t" r="r" b="b"/>
            <a:pathLst>
              <a:path w="622" h="864">
                <a:moveTo>
                  <a:pt x="0" y="0"/>
                </a:moveTo>
                <a:lnTo>
                  <a:pt x="621" y="0"/>
                </a:lnTo>
                <a:lnTo>
                  <a:pt x="621" y="863"/>
                </a:lnTo>
                <a:lnTo>
                  <a:pt x="0" y="8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21"/>
          <p:cNvSpPr/>
          <p:nvPr/>
        </p:nvSpPr>
        <p:spPr>
          <a:xfrm>
            <a:off x="5994360" y="2110680"/>
            <a:ext cx="222120" cy="309240"/>
          </a:xfrm>
          <a:custGeom>
            <a:avLst/>
            <a:gdLst/>
            <a:ahLst/>
            <a:rect l="l" t="t" r="r" b="b"/>
            <a:pathLst>
              <a:path w="622" h="864">
                <a:moveTo>
                  <a:pt x="0" y="0"/>
                </a:moveTo>
                <a:lnTo>
                  <a:pt x="621" y="0"/>
                </a:lnTo>
                <a:lnTo>
                  <a:pt x="621" y="863"/>
                </a:lnTo>
                <a:lnTo>
                  <a:pt x="0" y="863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22"/>
          <p:cNvSpPr/>
          <p:nvPr/>
        </p:nvSpPr>
        <p:spPr>
          <a:xfrm>
            <a:off x="3697200" y="1979640"/>
            <a:ext cx="329688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f(x,W) = W x + 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8" name="CustomShape 23"/>
          <p:cNvSpPr/>
          <p:nvPr/>
        </p:nvSpPr>
        <p:spPr>
          <a:xfrm>
            <a:off x="3832560" y="2486160"/>
            <a:ext cx="1434960" cy="396000"/>
          </a:xfrm>
          <a:custGeom>
            <a:avLst/>
            <a:gdLst/>
            <a:ahLst/>
            <a:rect l="l" t="t" r="r" b="b"/>
            <a:pathLst>
              <a:path w="3991" h="1105">
                <a:moveTo>
                  <a:pt x="0" y="0"/>
                </a:moveTo>
                <a:lnTo>
                  <a:pt x="3990" y="0"/>
                </a:lnTo>
                <a:lnTo>
                  <a:pt x="3990" y="1104"/>
                </a:lnTo>
                <a:lnTo>
                  <a:pt x="0" y="110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24"/>
          <p:cNvSpPr/>
          <p:nvPr/>
        </p:nvSpPr>
        <p:spPr>
          <a:xfrm>
            <a:off x="5933880" y="1645920"/>
            <a:ext cx="10137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3072x1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0" name="CustomShape 25"/>
          <p:cNvSpPr/>
          <p:nvPr/>
        </p:nvSpPr>
        <p:spPr>
          <a:xfrm>
            <a:off x="3510720" y="1979640"/>
            <a:ext cx="1434960" cy="571680"/>
          </a:xfrm>
          <a:custGeom>
            <a:avLst/>
            <a:gdLst/>
            <a:ahLst/>
            <a:rect l="l" t="t" r="r" b="b"/>
            <a:pathLst>
              <a:path w="3991" h="1593">
                <a:moveTo>
                  <a:pt x="0" y="0"/>
                </a:moveTo>
                <a:lnTo>
                  <a:pt x="3990" y="0"/>
                </a:lnTo>
                <a:lnTo>
                  <a:pt x="3990" y="1592"/>
                </a:lnTo>
                <a:lnTo>
                  <a:pt x="0" y="159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26"/>
          <p:cNvSpPr/>
          <p:nvPr/>
        </p:nvSpPr>
        <p:spPr>
          <a:xfrm>
            <a:off x="3561120" y="1979640"/>
            <a:ext cx="1434960" cy="571680"/>
          </a:xfrm>
          <a:custGeom>
            <a:avLst/>
            <a:gdLst/>
            <a:ahLst/>
            <a:rect l="l" t="t" r="r" b="b"/>
            <a:pathLst>
              <a:path w="3991" h="1593">
                <a:moveTo>
                  <a:pt x="0" y="0"/>
                </a:moveTo>
                <a:lnTo>
                  <a:pt x="3990" y="0"/>
                </a:lnTo>
                <a:lnTo>
                  <a:pt x="3990" y="1592"/>
                </a:lnTo>
                <a:lnTo>
                  <a:pt x="0" y="1592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27"/>
          <p:cNvSpPr/>
          <p:nvPr/>
        </p:nvSpPr>
        <p:spPr>
          <a:xfrm>
            <a:off x="4861440" y="2486880"/>
            <a:ext cx="1434960" cy="395640"/>
          </a:xfrm>
          <a:custGeom>
            <a:avLst/>
            <a:gdLst/>
            <a:ahLst/>
            <a:rect l="l" t="t" r="r" b="b"/>
            <a:pathLst>
              <a:path w="3991" h="1104">
                <a:moveTo>
                  <a:pt x="0" y="0"/>
                </a:moveTo>
                <a:lnTo>
                  <a:pt x="3990" y="0"/>
                </a:lnTo>
                <a:lnTo>
                  <a:pt x="3990" y="1103"/>
                </a:lnTo>
                <a:lnTo>
                  <a:pt x="0" y="11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28"/>
          <p:cNvSpPr/>
          <p:nvPr/>
        </p:nvSpPr>
        <p:spPr>
          <a:xfrm>
            <a:off x="3918600" y="2589120"/>
            <a:ext cx="6757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8761d"/>
                </a:solidFill>
                <a:latin typeface="Arial"/>
                <a:ea typeface="DejaVu Sans"/>
              </a:rPr>
              <a:t>10x1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4" name="CustomShape 29"/>
          <p:cNvSpPr/>
          <p:nvPr/>
        </p:nvSpPr>
        <p:spPr>
          <a:xfrm>
            <a:off x="5338080" y="1991160"/>
            <a:ext cx="481680" cy="456840"/>
          </a:xfrm>
          <a:custGeom>
            <a:avLst/>
            <a:gdLst/>
            <a:ahLst/>
            <a:rect l="l" t="t" r="r" b="b"/>
            <a:pathLst>
              <a:path w="1343" h="1274">
                <a:moveTo>
                  <a:pt x="0" y="0"/>
                </a:moveTo>
                <a:lnTo>
                  <a:pt x="1342" y="0"/>
                </a:lnTo>
                <a:lnTo>
                  <a:pt x="1342" y="1273"/>
                </a:lnTo>
                <a:lnTo>
                  <a:pt x="0" y="127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30"/>
          <p:cNvSpPr/>
          <p:nvPr/>
        </p:nvSpPr>
        <p:spPr>
          <a:xfrm>
            <a:off x="5394960" y="1986120"/>
            <a:ext cx="481680" cy="456840"/>
          </a:xfrm>
          <a:custGeom>
            <a:avLst/>
            <a:gdLst/>
            <a:ahLst/>
            <a:rect l="l" t="t" r="r" b="b"/>
            <a:pathLst>
              <a:path w="1343" h="1274">
                <a:moveTo>
                  <a:pt x="0" y="0"/>
                </a:moveTo>
                <a:lnTo>
                  <a:pt x="1342" y="0"/>
                </a:lnTo>
                <a:lnTo>
                  <a:pt x="1342" y="1273"/>
                </a:lnTo>
                <a:lnTo>
                  <a:pt x="0" y="1273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31"/>
          <p:cNvSpPr/>
          <p:nvPr/>
        </p:nvSpPr>
        <p:spPr>
          <a:xfrm>
            <a:off x="6469200" y="1992600"/>
            <a:ext cx="481680" cy="456480"/>
          </a:xfrm>
          <a:custGeom>
            <a:avLst/>
            <a:gdLst/>
            <a:ahLst/>
            <a:rect l="l" t="t" r="r" b="b"/>
            <a:pathLst>
              <a:path w="1343" h="1273">
                <a:moveTo>
                  <a:pt x="0" y="0"/>
                </a:moveTo>
                <a:lnTo>
                  <a:pt x="1342" y="0"/>
                </a:lnTo>
                <a:lnTo>
                  <a:pt x="1342" y="1272"/>
                </a:lnTo>
                <a:lnTo>
                  <a:pt x="0" y="127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32"/>
          <p:cNvSpPr/>
          <p:nvPr/>
        </p:nvSpPr>
        <p:spPr>
          <a:xfrm>
            <a:off x="6649200" y="2015640"/>
            <a:ext cx="481680" cy="456480"/>
          </a:xfrm>
          <a:custGeom>
            <a:avLst/>
            <a:gdLst/>
            <a:ahLst/>
            <a:rect l="l" t="t" r="r" b="b"/>
            <a:pathLst>
              <a:path w="1343" h="1273">
                <a:moveTo>
                  <a:pt x="0" y="0"/>
                </a:moveTo>
                <a:lnTo>
                  <a:pt x="1342" y="0"/>
                </a:lnTo>
                <a:lnTo>
                  <a:pt x="1342" y="1272"/>
                </a:lnTo>
                <a:lnTo>
                  <a:pt x="0" y="1272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33"/>
          <p:cNvSpPr/>
          <p:nvPr/>
        </p:nvSpPr>
        <p:spPr>
          <a:xfrm>
            <a:off x="6995880" y="2015280"/>
            <a:ext cx="1434960" cy="456840"/>
          </a:xfrm>
          <a:custGeom>
            <a:avLst/>
            <a:gdLst/>
            <a:ahLst/>
            <a:rect l="l" t="t" r="r" b="b"/>
            <a:pathLst>
              <a:path w="3991" h="1274">
                <a:moveTo>
                  <a:pt x="0" y="0"/>
                </a:moveTo>
                <a:lnTo>
                  <a:pt x="3990" y="0"/>
                </a:lnTo>
                <a:lnTo>
                  <a:pt x="3990" y="1273"/>
                </a:lnTo>
                <a:lnTo>
                  <a:pt x="0" y="127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34"/>
          <p:cNvSpPr/>
          <p:nvPr/>
        </p:nvSpPr>
        <p:spPr>
          <a:xfrm>
            <a:off x="5033160" y="2589480"/>
            <a:ext cx="11829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10x3072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0" name="CustomShape 35"/>
          <p:cNvSpPr/>
          <p:nvPr/>
        </p:nvSpPr>
        <p:spPr>
          <a:xfrm>
            <a:off x="7203960" y="2117880"/>
            <a:ext cx="6757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9900ff"/>
                </a:solidFill>
                <a:latin typeface="Arial"/>
                <a:ea typeface="DejaVu Sans"/>
              </a:rPr>
              <a:t>10x1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1" name="CustomShape 36"/>
          <p:cNvSpPr/>
          <p:nvPr/>
        </p:nvSpPr>
        <p:spPr>
          <a:xfrm>
            <a:off x="3291840" y="4754880"/>
            <a:ext cx="333828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Parameters or Weights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2" name="CustomShape 37"/>
          <p:cNvSpPr/>
          <p:nvPr/>
        </p:nvSpPr>
        <p:spPr>
          <a:xfrm>
            <a:off x="6868440" y="2974680"/>
            <a:ext cx="25394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10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numbers giving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class scores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3" name="CustomShape 38"/>
          <p:cNvSpPr/>
          <p:nvPr/>
        </p:nvSpPr>
        <p:spPr>
          <a:xfrm>
            <a:off x="640080" y="4663440"/>
            <a:ext cx="2172240" cy="6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32 x 32 x 3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(3072 numbers)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4" name="CustomShape 39"/>
          <p:cNvSpPr/>
          <p:nvPr/>
        </p:nvSpPr>
        <p:spPr>
          <a:xfrm>
            <a:off x="1005840" y="1920240"/>
            <a:ext cx="1503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Test Image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ustomShape 1"/>
          <p:cNvSpPr/>
          <p:nvPr/>
        </p:nvSpPr>
        <p:spPr>
          <a:xfrm>
            <a:off x="3527280" y="365760"/>
            <a:ext cx="332892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86" name="CustomShape 2"/>
          <p:cNvSpPr/>
          <p:nvPr/>
        </p:nvSpPr>
        <p:spPr>
          <a:xfrm>
            <a:off x="563040" y="1097280"/>
            <a:ext cx="9036360" cy="77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Example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Image recognition  with 4 pixels, and 3 classes (</a:t>
            </a:r>
            <a:r>
              <a:rPr b="0" lang="en-US" sz="2400" spc="-1" strike="noStrike">
                <a:solidFill>
                  <a:srgbClr val="b45f06"/>
                </a:solidFill>
                <a:latin typeface="Ubuntu"/>
                <a:ea typeface="DejaVu Sans"/>
              </a:rPr>
              <a:t>cat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/</a:t>
            </a:r>
            <a:r>
              <a:rPr b="0" lang="en-US" sz="2400" spc="-1" strike="noStrike">
                <a:solidFill>
                  <a:srgbClr val="351c75"/>
                </a:solidFill>
                <a:latin typeface="Ubuntu"/>
                <a:ea typeface="DejaVu Sans"/>
              </a:rPr>
              <a:t>dog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/</a:t>
            </a:r>
            <a:r>
              <a:rPr b="0" lang="en-US" sz="2400" spc="-1" strike="noStrike">
                <a:solidFill>
                  <a:srgbClr val="38761d"/>
                </a:solidFill>
                <a:latin typeface="Ubuntu"/>
                <a:ea typeface="DejaVu Sans"/>
              </a:rPr>
              <a:t>ship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87" name="CustomShape 3"/>
          <p:cNvSpPr/>
          <p:nvPr/>
        </p:nvSpPr>
        <p:spPr>
          <a:xfrm>
            <a:off x="2641320" y="35643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4"/>
          <p:cNvSpPr/>
          <p:nvPr/>
        </p:nvSpPr>
        <p:spPr>
          <a:xfrm>
            <a:off x="3259800" y="35643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5"/>
          <p:cNvSpPr/>
          <p:nvPr/>
        </p:nvSpPr>
        <p:spPr>
          <a:xfrm>
            <a:off x="3878280" y="35643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6"/>
          <p:cNvSpPr/>
          <p:nvPr/>
        </p:nvSpPr>
        <p:spPr>
          <a:xfrm>
            <a:off x="4496760" y="35643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7"/>
          <p:cNvSpPr/>
          <p:nvPr/>
        </p:nvSpPr>
        <p:spPr>
          <a:xfrm>
            <a:off x="2641320" y="41511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8"/>
          <p:cNvSpPr/>
          <p:nvPr/>
        </p:nvSpPr>
        <p:spPr>
          <a:xfrm>
            <a:off x="3259800" y="41511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9"/>
          <p:cNvSpPr/>
          <p:nvPr/>
        </p:nvSpPr>
        <p:spPr>
          <a:xfrm>
            <a:off x="3878280" y="41511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10"/>
          <p:cNvSpPr/>
          <p:nvPr/>
        </p:nvSpPr>
        <p:spPr>
          <a:xfrm>
            <a:off x="4496760" y="41511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11"/>
          <p:cNvSpPr/>
          <p:nvPr/>
        </p:nvSpPr>
        <p:spPr>
          <a:xfrm>
            <a:off x="2641320" y="4737960"/>
            <a:ext cx="617400" cy="58608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12"/>
          <p:cNvSpPr/>
          <p:nvPr/>
        </p:nvSpPr>
        <p:spPr>
          <a:xfrm>
            <a:off x="3259800" y="4737960"/>
            <a:ext cx="617400" cy="58608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13"/>
          <p:cNvSpPr/>
          <p:nvPr/>
        </p:nvSpPr>
        <p:spPr>
          <a:xfrm>
            <a:off x="3878280" y="4737960"/>
            <a:ext cx="617400" cy="58608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14"/>
          <p:cNvSpPr/>
          <p:nvPr/>
        </p:nvSpPr>
        <p:spPr>
          <a:xfrm>
            <a:off x="4496760" y="4737960"/>
            <a:ext cx="617400" cy="58608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CustomShape 15"/>
          <p:cNvSpPr/>
          <p:nvPr/>
        </p:nvSpPr>
        <p:spPr>
          <a:xfrm>
            <a:off x="2641320" y="3559680"/>
            <a:ext cx="360" cy="176868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16"/>
          <p:cNvSpPr/>
          <p:nvPr/>
        </p:nvSpPr>
        <p:spPr>
          <a:xfrm>
            <a:off x="3259800" y="3559680"/>
            <a:ext cx="360" cy="176868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17"/>
          <p:cNvSpPr/>
          <p:nvPr/>
        </p:nvSpPr>
        <p:spPr>
          <a:xfrm>
            <a:off x="3878280" y="3559680"/>
            <a:ext cx="360" cy="176868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18"/>
          <p:cNvSpPr/>
          <p:nvPr/>
        </p:nvSpPr>
        <p:spPr>
          <a:xfrm>
            <a:off x="4496760" y="3559680"/>
            <a:ext cx="360" cy="176868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19"/>
          <p:cNvSpPr/>
          <p:nvPr/>
        </p:nvSpPr>
        <p:spPr>
          <a:xfrm>
            <a:off x="5115240" y="3559680"/>
            <a:ext cx="360" cy="176868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20"/>
          <p:cNvSpPr/>
          <p:nvPr/>
        </p:nvSpPr>
        <p:spPr>
          <a:xfrm>
            <a:off x="2636640" y="3564360"/>
            <a:ext cx="2481840" cy="360"/>
          </a:xfrm>
          <a:custGeom>
            <a:avLst/>
            <a:gdLst/>
            <a:ahLst/>
            <a:rect l="l" t="t" r="r" b="b"/>
            <a:pathLst>
              <a:path w="6899" h="1">
                <a:moveTo>
                  <a:pt x="0" y="0"/>
                </a:moveTo>
                <a:lnTo>
                  <a:pt x="6898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21"/>
          <p:cNvSpPr/>
          <p:nvPr/>
        </p:nvSpPr>
        <p:spPr>
          <a:xfrm>
            <a:off x="2636640" y="4151160"/>
            <a:ext cx="2481840" cy="360"/>
          </a:xfrm>
          <a:custGeom>
            <a:avLst/>
            <a:gdLst/>
            <a:ahLst/>
            <a:rect l="l" t="t" r="r" b="b"/>
            <a:pathLst>
              <a:path w="6899" h="1">
                <a:moveTo>
                  <a:pt x="0" y="0"/>
                </a:moveTo>
                <a:lnTo>
                  <a:pt x="6898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22"/>
          <p:cNvSpPr/>
          <p:nvPr/>
        </p:nvSpPr>
        <p:spPr>
          <a:xfrm>
            <a:off x="2636640" y="4737960"/>
            <a:ext cx="2481840" cy="360"/>
          </a:xfrm>
          <a:custGeom>
            <a:avLst/>
            <a:gdLst/>
            <a:ahLst/>
            <a:rect l="l" t="t" r="r" b="b"/>
            <a:pathLst>
              <a:path w="6899" h="1">
                <a:moveTo>
                  <a:pt x="0" y="0"/>
                </a:moveTo>
                <a:lnTo>
                  <a:pt x="6898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23"/>
          <p:cNvSpPr/>
          <p:nvPr/>
        </p:nvSpPr>
        <p:spPr>
          <a:xfrm>
            <a:off x="2636640" y="5325120"/>
            <a:ext cx="2481840" cy="360"/>
          </a:xfrm>
          <a:custGeom>
            <a:avLst/>
            <a:gdLst/>
            <a:ahLst/>
            <a:rect l="l" t="t" r="r" b="b"/>
            <a:pathLst>
              <a:path w="6899" h="1">
                <a:moveTo>
                  <a:pt x="0" y="0"/>
                </a:moveTo>
                <a:lnTo>
                  <a:pt x="6898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24"/>
          <p:cNvSpPr/>
          <p:nvPr/>
        </p:nvSpPr>
        <p:spPr>
          <a:xfrm>
            <a:off x="2809440" y="374544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09" name="CustomShape 25"/>
          <p:cNvSpPr/>
          <p:nvPr/>
        </p:nvSpPr>
        <p:spPr>
          <a:xfrm>
            <a:off x="3358080" y="3749040"/>
            <a:ext cx="4806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-0.5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0" name="CustomShape 26"/>
          <p:cNvSpPr/>
          <p:nvPr/>
        </p:nvSpPr>
        <p:spPr>
          <a:xfrm>
            <a:off x="4046400" y="374544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1" name="CustomShape 27"/>
          <p:cNvSpPr/>
          <p:nvPr/>
        </p:nvSpPr>
        <p:spPr>
          <a:xfrm>
            <a:off x="4664880" y="374544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2.0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2" name="CustomShape 28"/>
          <p:cNvSpPr/>
          <p:nvPr/>
        </p:nvSpPr>
        <p:spPr>
          <a:xfrm>
            <a:off x="2743200" y="425916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1.5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3" name="CustomShape 29"/>
          <p:cNvSpPr/>
          <p:nvPr/>
        </p:nvSpPr>
        <p:spPr>
          <a:xfrm>
            <a:off x="3427920" y="433224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1.3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4" name="CustomShape 30"/>
          <p:cNvSpPr/>
          <p:nvPr/>
        </p:nvSpPr>
        <p:spPr>
          <a:xfrm>
            <a:off x="4046400" y="433224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5" name="CustomShape 31"/>
          <p:cNvSpPr/>
          <p:nvPr/>
        </p:nvSpPr>
        <p:spPr>
          <a:xfrm>
            <a:off x="4664880" y="433224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6" name="CustomShape 32"/>
          <p:cNvSpPr/>
          <p:nvPr/>
        </p:nvSpPr>
        <p:spPr>
          <a:xfrm>
            <a:off x="2894400" y="4846320"/>
            <a:ext cx="20088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7" name="CustomShape 33"/>
          <p:cNvSpPr/>
          <p:nvPr/>
        </p:nvSpPr>
        <p:spPr>
          <a:xfrm>
            <a:off x="3291840" y="4899240"/>
            <a:ext cx="54288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0.25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8" name="CustomShape 34"/>
          <p:cNvSpPr/>
          <p:nvPr/>
        </p:nvSpPr>
        <p:spPr>
          <a:xfrm>
            <a:off x="4046400" y="491904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0.2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19" name="CustomShape 35"/>
          <p:cNvSpPr/>
          <p:nvPr/>
        </p:nvSpPr>
        <p:spPr>
          <a:xfrm>
            <a:off x="3515400" y="5268240"/>
            <a:ext cx="724680" cy="632520"/>
          </a:xfrm>
          <a:custGeom>
            <a:avLst/>
            <a:gdLst/>
            <a:ahLst/>
            <a:rect l="l" t="t" r="r" b="b"/>
            <a:pathLst>
              <a:path w="2018" h="1762">
                <a:moveTo>
                  <a:pt x="0" y="0"/>
                </a:moveTo>
                <a:lnTo>
                  <a:pt x="2017" y="0"/>
                </a:lnTo>
                <a:lnTo>
                  <a:pt x="2017" y="1761"/>
                </a:lnTo>
                <a:lnTo>
                  <a:pt x="0" y="1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36"/>
          <p:cNvSpPr/>
          <p:nvPr/>
        </p:nvSpPr>
        <p:spPr>
          <a:xfrm>
            <a:off x="4572000" y="4899240"/>
            <a:ext cx="4806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-0.3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21" name="CustomShape 37"/>
          <p:cNvSpPr/>
          <p:nvPr/>
        </p:nvSpPr>
        <p:spPr>
          <a:xfrm>
            <a:off x="916920" y="4997880"/>
            <a:ext cx="1186560" cy="347760"/>
          </a:xfrm>
          <a:custGeom>
            <a:avLst/>
            <a:gdLst/>
            <a:ahLst/>
            <a:rect l="l" t="t" r="r" b="b"/>
            <a:pathLst>
              <a:path w="3301" h="971">
                <a:moveTo>
                  <a:pt x="0" y="0"/>
                </a:moveTo>
                <a:lnTo>
                  <a:pt x="3300" y="0"/>
                </a:lnTo>
                <a:lnTo>
                  <a:pt x="3300" y="970"/>
                </a:lnTo>
                <a:lnTo>
                  <a:pt x="0" y="97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38"/>
          <p:cNvSpPr/>
          <p:nvPr/>
        </p:nvSpPr>
        <p:spPr>
          <a:xfrm>
            <a:off x="3662640" y="5379480"/>
            <a:ext cx="4550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23" name="CustomShape 39"/>
          <p:cNvSpPr/>
          <p:nvPr/>
        </p:nvSpPr>
        <p:spPr>
          <a:xfrm>
            <a:off x="5338800" y="32709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40"/>
          <p:cNvSpPr/>
          <p:nvPr/>
        </p:nvSpPr>
        <p:spPr>
          <a:xfrm>
            <a:off x="5338800" y="385776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41"/>
          <p:cNvSpPr/>
          <p:nvPr/>
        </p:nvSpPr>
        <p:spPr>
          <a:xfrm>
            <a:off x="5338800" y="4444560"/>
            <a:ext cx="617400" cy="586080"/>
          </a:xfrm>
          <a:custGeom>
            <a:avLst/>
            <a:gdLst/>
            <a:ahLst/>
            <a:rect l="l" t="t" r="r" b="b"/>
            <a:pathLst>
              <a:path w="1720" h="1633">
                <a:moveTo>
                  <a:pt x="0" y="0"/>
                </a:moveTo>
                <a:lnTo>
                  <a:pt x="1719" y="0"/>
                </a:lnTo>
                <a:lnTo>
                  <a:pt x="1719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42"/>
          <p:cNvSpPr/>
          <p:nvPr/>
        </p:nvSpPr>
        <p:spPr>
          <a:xfrm>
            <a:off x="5338800" y="503172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Line 43"/>
          <p:cNvSpPr/>
          <p:nvPr/>
        </p:nvSpPr>
        <p:spPr>
          <a:xfrm>
            <a:off x="5338800" y="3266280"/>
            <a:ext cx="360" cy="23569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Line 44"/>
          <p:cNvSpPr/>
          <p:nvPr/>
        </p:nvSpPr>
        <p:spPr>
          <a:xfrm>
            <a:off x="5957280" y="3266280"/>
            <a:ext cx="360" cy="23569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Line 45"/>
          <p:cNvSpPr/>
          <p:nvPr/>
        </p:nvSpPr>
        <p:spPr>
          <a:xfrm>
            <a:off x="5334120" y="327096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Line 46"/>
          <p:cNvSpPr/>
          <p:nvPr/>
        </p:nvSpPr>
        <p:spPr>
          <a:xfrm>
            <a:off x="5334120" y="385776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Line 47"/>
          <p:cNvSpPr/>
          <p:nvPr/>
        </p:nvSpPr>
        <p:spPr>
          <a:xfrm>
            <a:off x="5334120" y="444456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Line 48"/>
          <p:cNvSpPr/>
          <p:nvPr/>
        </p:nvSpPr>
        <p:spPr>
          <a:xfrm>
            <a:off x="5334120" y="503172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Line 49"/>
          <p:cNvSpPr/>
          <p:nvPr/>
        </p:nvSpPr>
        <p:spPr>
          <a:xfrm>
            <a:off x="5334120" y="5618520"/>
            <a:ext cx="62820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50"/>
          <p:cNvSpPr/>
          <p:nvPr/>
        </p:nvSpPr>
        <p:spPr>
          <a:xfrm>
            <a:off x="692640" y="5029200"/>
            <a:ext cx="15915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Input image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5" name="CustomShape 51"/>
          <p:cNvSpPr/>
          <p:nvPr/>
        </p:nvSpPr>
        <p:spPr>
          <a:xfrm>
            <a:off x="5513040" y="3383280"/>
            <a:ext cx="3373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56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6" name="CustomShape 52"/>
          <p:cNvSpPr/>
          <p:nvPr/>
        </p:nvSpPr>
        <p:spPr>
          <a:xfrm>
            <a:off x="5394960" y="3957480"/>
            <a:ext cx="5065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231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7" name="CustomShape 53"/>
          <p:cNvSpPr/>
          <p:nvPr/>
        </p:nvSpPr>
        <p:spPr>
          <a:xfrm>
            <a:off x="5465880" y="4572000"/>
            <a:ext cx="3373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8" name="CustomShape 54"/>
          <p:cNvSpPr/>
          <p:nvPr/>
        </p:nvSpPr>
        <p:spPr>
          <a:xfrm>
            <a:off x="892080" y="373968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55"/>
          <p:cNvSpPr/>
          <p:nvPr/>
        </p:nvSpPr>
        <p:spPr>
          <a:xfrm>
            <a:off x="1510560" y="373968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56"/>
          <p:cNvSpPr/>
          <p:nvPr/>
        </p:nvSpPr>
        <p:spPr>
          <a:xfrm>
            <a:off x="892080" y="432648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57"/>
          <p:cNvSpPr/>
          <p:nvPr/>
        </p:nvSpPr>
        <p:spPr>
          <a:xfrm>
            <a:off x="1510560" y="4326480"/>
            <a:ext cx="617400" cy="585720"/>
          </a:xfrm>
          <a:custGeom>
            <a:avLst/>
            <a:gdLst/>
            <a:ahLst/>
            <a:rect l="l" t="t" r="r" b="b"/>
            <a:pathLst>
              <a:path w="1720" h="1632">
                <a:moveTo>
                  <a:pt x="0" y="0"/>
                </a:moveTo>
                <a:lnTo>
                  <a:pt x="1719" y="0"/>
                </a:lnTo>
                <a:lnTo>
                  <a:pt x="1719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Line 58"/>
          <p:cNvSpPr/>
          <p:nvPr/>
        </p:nvSpPr>
        <p:spPr>
          <a:xfrm>
            <a:off x="892080" y="3735000"/>
            <a:ext cx="360" cy="11833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Line 59"/>
          <p:cNvSpPr/>
          <p:nvPr/>
        </p:nvSpPr>
        <p:spPr>
          <a:xfrm>
            <a:off x="1510560" y="3735000"/>
            <a:ext cx="360" cy="11833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Line 60"/>
          <p:cNvSpPr/>
          <p:nvPr/>
        </p:nvSpPr>
        <p:spPr>
          <a:xfrm>
            <a:off x="2129040" y="3735000"/>
            <a:ext cx="360" cy="11833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Line 61"/>
          <p:cNvSpPr/>
          <p:nvPr/>
        </p:nvSpPr>
        <p:spPr>
          <a:xfrm>
            <a:off x="887400" y="3739680"/>
            <a:ext cx="124668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Line 62"/>
          <p:cNvSpPr/>
          <p:nvPr/>
        </p:nvSpPr>
        <p:spPr>
          <a:xfrm>
            <a:off x="887400" y="4326480"/>
            <a:ext cx="124668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Line 63"/>
          <p:cNvSpPr/>
          <p:nvPr/>
        </p:nvSpPr>
        <p:spPr>
          <a:xfrm>
            <a:off x="887400" y="4913280"/>
            <a:ext cx="124668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64"/>
          <p:cNvSpPr/>
          <p:nvPr/>
        </p:nvSpPr>
        <p:spPr>
          <a:xfrm>
            <a:off x="5591880" y="5212440"/>
            <a:ext cx="2008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9" name="CustomShape 65"/>
          <p:cNvSpPr/>
          <p:nvPr/>
        </p:nvSpPr>
        <p:spPr>
          <a:xfrm>
            <a:off x="1088640" y="3920760"/>
            <a:ext cx="30996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50" name="CustomShape 66"/>
          <p:cNvSpPr/>
          <p:nvPr/>
        </p:nvSpPr>
        <p:spPr>
          <a:xfrm>
            <a:off x="1554480" y="3891960"/>
            <a:ext cx="47448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231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51" name="CustomShape 67"/>
          <p:cNvSpPr/>
          <p:nvPr/>
        </p:nvSpPr>
        <p:spPr>
          <a:xfrm>
            <a:off x="1088640" y="4507560"/>
            <a:ext cx="30996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52" name="CustomShape 68"/>
          <p:cNvSpPr/>
          <p:nvPr/>
        </p:nvSpPr>
        <p:spPr>
          <a:xfrm>
            <a:off x="825120" y="3655440"/>
            <a:ext cx="1370160" cy="1341360"/>
          </a:xfrm>
          <a:custGeom>
            <a:avLst/>
            <a:gdLst/>
            <a:ahLst/>
            <a:rect l="l" t="t" r="r" b="b"/>
            <a:pathLst>
              <a:path w="3811" h="3731">
                <a:moveTo>
                  <a:pt x="0" y="0"/>
                </a:moveTo>
                <a:lnTo>
                  <a:pt x="3810" y="0"/>
                </a:lnTo>
                <a:lnTo>
                  <a:pt x="3810" y="3730"/>
                </a:lnTo>
                <a:lnTo>
                  <a:pt x="0" y="373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3" name="" descr=""/>
          <p:cNvPicPr/>
          <p:nvPr/>
        </p:nvPicPr>
        <p:blipFill>
          <a:blip r:embed="rId1"/>
          <a:stretch/>
        </p:blipFill>
        <p:spPr>
          <a:xfrm>
            <a:off x="693360" y="3200400"/>
            <a:ext cx="1590840" cy="2542680"/>
          </a:xfrm>
          <a:prstGeom prst="rect">
            <a:avLst/>
          </a:prstGeom>
          <a:ln>
            <a:noFill/>
          </a:ln>
        </p:spPr>
      </p:pic>
      <p:sp>
        <p:nvSpPr>
          <p:cNvPr id="1254" name="CustomShape 69"/>
          <p:cNvSpPr/>
          <p:nvPr/>
        </p:nvSpPr>
        <p:spPr>
          <a:xfrm>
            <a:off x="1510560" y="2942280"/>
            <a:ext cx="2293920" cy="712080"/>
          </a:xfrm>
          <a:custGeom>
            <a:avLst/>
            <a:gdLst/>
            <a:ahLst/>
            <a:rect l="l" t="t" r="r" b="b"/>
            <a:pathLst>
              <a:path w="6377" h="1983">
                <a:moveTo>
                  <a:pt x="0" y="1982"/>
                </a:moveTo>
                <a:lnTo>
                  <a:pt x="0" y="0"/>
                </a:lnTo>
                <a:lnTo>
                  <a:pt x="6376" y="0"/>
                </a:lnTo>
                <a:lnTo>
                  <a:pt x="0" y="1982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70"/>
          <p:cNvSpPr/>
          <p:nvPr/>
        </p:nvSpPr>
        <p:spPr>
          <a:xfrm>
            <a:off x="1510560" y="2942280"/>
            <a:ext cx="2293920" cy="712080"/>
          </a:xfrm>
          <a:custGeom>
            <a:avLst/>
            <a:gdLst/>
            <a:ahLst/>
            <a:rect l="l" t="t" r="r" b="b"/>
            <a:pathLst>
              <a:path w="6377" h="1983">
                <a:moveTo>
                  <a:pt x="0" y="1982"/>
                </a:moveTo>
                <a:lnTo>
                  <a:pt x="0" y="0"/>
                </a:lnTo>
                <a:lnTo>
                  <a:pt x="6376" y="0"/>
                </a:lnTo>
              </a:path>
            </a:pathLst>
          </a:cu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71"/>
          <p:cNvSpPr/>
          <p:nvPr/>
        </p:nvSpPr>
        <p:spPr>
          <a:xfrm>
            <a:off x="3780000" y="2942280"/>
            <a:ext cx="1868400" cy="329400"/>
          </a:xfrm>
          <a:custGeom>
            <a:avLst/>
            <a:gdLst/>
            <a:ahLst/>
            <a:rect l="l" t="t" r="r" b="b"/>
            <a:pathLst>
              <a:path w="5195" h="920">
                <a:moveTo>
                  <a:pt x="0" y="0"/>
                </a:moveTo>
                <a:lnTo>
                  <a:pt x="5159" y="0"/>
                </a:lnTo>
                <a:lnTo>
                  <a:pt x="5159" y="919"/>
                </a:lnTo>
                <a:lnTo>
                  <a:pt x="5194" y="91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72"/>
          <p:cNvSpPr/>
          <p:nvPr/>
        </p:nvSpPr>
        <p:spPr>
          <a:xfrm>
            <a:off x="3780000" y="2942280"/>
            <a:ext cx="1855800" cy="158400"/>
          </a:xfrm>
          <a:custGeom>
            <a:avLst/>
            <a:gdLst/>
            <a:ahLst/>
            <a:rect l="l" t="t" r="r" b="b"/>
            <a:pathLst>
              <a:path w="5160" h="445">
                <a:moveTo>
                  <a:pt x="0" y="0"/>
                </a:moveTo>
                <a:lnTo>
                  <a:pt x="5159" y="0"/>
                </a:lnTo>
                <a:lnTo>
                  <a:pt x="5159" y="444"/>
                </a:lnTo>
              </a:path>
            </a:pathLst>
          </a:custGeom>
          <a:noFill/>
          <a:ln w="2844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73"/>
          <p:cNvSpPr/>
          <p:nvPr/>
        </p:nvSpPr>
        <p:spPr>
          <a:xfrm>
            <a:off x="5589720" y="3098520"/>
            <a:ext cx="92880" cy="131760"/>
          </a:xfrm>
          <a:custGeom>
            <a:avLst/>
            <a:gdLst/>
            <a:ahLst/>
            <a:rect l="l" t="t" r="r" b="b"/>
            <a:pathLst>
              <a:path w="263" h="371">
                <a:moveTo>
                  <a:pt x="0" y="19"/>
                </a:moveTo>
                <a:lnTo>
                  <a:pt x="159" y="370"/>
                </a:lnTo>
                <a:lnTo>
                  <a:pt x="262" y="0"/>
                </a:lnTo>
                <a:lnTo>
                  <a:pt x="0" y="19"/>
                </a:lnTo>
              </a:path>
            </a:pathLst>
          </a:custGeom>
          <a:solidFill>
            <a:srgbClr val="595959"/>
          </a:solidFill>
          <a:ln w="2844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74"/>
          <p:cNvSpPr/>
          <p:nvPr/>
        </p:nvSpPr>
        <p:spPr>
          <a:xfrm>
            <a:off x="2414880" y="2548800"/>
            <a:ext cx="2293560" cy="392400"/>
          </a:xfrm>
          <a:custGeom>
            <a:avLst/>
            <a:gdLst/>
            <a:ahLst/>
            <a:rect l="l" t="t" r="r" b="b"/>
            <a:pathLst>
              <a:path w="6376" h="1095">
                <a:moveTo>
                  <a:pt x="0" y="0"/>
                </a:moveTo>
                <a:lnTo>
                  <a:pt x="6375" y="0"/>
                </a:lnTo>
                <a:lnTo>
                  <a:pt x="6375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75"/>
          <p:cNvSpPr/>
          <p:nvPr/>
        </p:nvSpPr>
        <p:spPr>
          <a:xfrm>
            <a:off x="1763640" y="4507560"/>
            <a:ext cx="20088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61" name="CustomShape 76"/>
          <p:cNvSpPr/>
          <p:nvPr/>
        </p:nvSpPr>
        <p:spPr>
          <a:xfrm>
            <a:off x="6378480" y="3564360"/>
            <a:ext cx="617040" cy="585720"/>
          </a:xfrm>
          <a:custGeom>
            <a:avLst/>
            <a:gdLst/>
            <a:ahLst/>
            <a:rect l="l" t="t" r="r" b="b"/>
            <a:pathLst>
              <a:path w="1719" h="1632">
                <a:moveTo>
                  <a:pt x="0" y="0"/>
                </a:moveTo>
                <a:lnTo>
                  <a:pt x="1718" y="0"/>
                </a:lnTo>
                <a:lnTo>
                  <a:pt x="1718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77"/>
          <p:cNvSpPr/>
          <p:nvPr/>
        </p:nvSpPr>
        <p:spPr>
          <a:xfrm>
            <a:off x="6378480" y="4151160"/>
            <a:ext cx="617040" cy="586080"/>
          </a:xfrm>
          <a:custGeom>
            <a:avLst/>
            <a:gdLst/>
            <a:ahLst/>
            <a:rect l="l" t="t" r="r" b="b"/>
            <a:pathLst>
              <a:path w="1719" h="1633">
                <a:moveTo>
                  <a:pt x="0" y="0"/>
                </a:moveTo>
                <a:lnTo>
                  <a:pt x="1718" y="0"/>
                </a:lnTo>
                <a:lnTo>
                  <a:pt x="1718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78"/>
          <p:cNvSpPr/>
          <p:nvPr/>
        </p:nvSpPr>
        <p:spPr>
          <a:xfrm>
            <a:off x="6378480" y="4738320"/>
            <a:ext cx="617040" cy="585720"/>
          </a:xfrm>
          <a:custGeom>
            <a:avLst/>
            <a:gdLst/>
            <a:ahLst/>
            <a:rect l="l" t="t" r="r" b="b"/>
            <a:pathLst>
              <a:path w="1719" h="1632">
                <a:moveTo>
                  <a:pt x="0" y="0"/>
                </a:moveTo>
                <a:lnTo>
                  <a:pt x="1718" y="0"/>
                </a:lnTo>
                <a:lnTo>
                  <a:pt x="1718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79"/>
          <p:cNvSpPr/>
          <p:nvPr/>
        </p:nvSpPr>
        <p:spPr>
          <a:xfrm>
            <a:off x="6378480" y="3559680"/>
            <a:ext cx="360" cy="176868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80"/>
          <p:cNvSpPr/>
          <p:nvPr/>
        </p:nvSpPr>
        <p:spPr>
          <a:xfrm>
            <a:off x="6996600" y="3559680"/>
            <a:ext cx="360" cy="176868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81"/>
          <p:cNvSpPr/>
          <p:nvPr/>
        </p:nvSpPr>
        <p:spPr>
          <a:xfrm>
            <a:off x="6373440" y="3564360"/>
            <a:ext cx="626760" cy="360"/>
          </a:xfrm>
          <a:custGeom>
            <a:avLst/>
            <a:gdLst/>
            <a:ahLst/>
            <a:rect l="l" t="t" r="r" b="b"/>
            <a:pathLst>
              <a:path w="1746" h="1">
                <a:moveTo>
                  <a:pt x="0" y="0"/>
                </a:moveTo>
                <a:lnTo>
                  <a:pt x="1745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82"/>
          <p:cNvSpPr/>
          <p:nvPr/>
        </p:nvSpPr>
        <p:spPr>
          <a:xfrm>
            <a:off x="6373440" y="4151160"/>
            <a:ext cx="626760" cy="360"/>
          </a:xfrm>
          <a:custGeom>
            <a:avLst/>
            <a:gdLst/>
            <a:ahLst/>
            <a:rect l="l" t="t" r="r" b="b"/>
            <a:pathLst>
              <a:path w="1746" h="1">
                <a:moveTo>
                  <a:pt x="0" y="0"/>
                </a:moveTo>
                <a:lnTo>
                  <a:pt x="1745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83"/>
          <p:cNvSpPr/>
          <p:nvPr/>
        </p:nvSpPr>
        <p:spPr>
          <a:xfrm>
            <a:off x="6373440" y="4738320"/>
            <a:ext cx="626760" cy="360"/>
          </a:xfrm>
          <a:custGeom>
            <a:avLst/>
            <a:gdLst/>
            <a:ahLst/>
            <a:rect l="l" t="t" r="r" b="b"/>
            <a:pathLst>
              <a:path w="1746" h="1">
                <a:moveTo>
                  <a:pt x="0" y="0"/>
                </a:moveTo>
                <a:lnTo>
                  <a:pt x="1745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84"/>
          <p:cNvSpPr/>
          <p:nvPr/>
        </p:nvSpPr>
        <p:spPr>
          <a:xfrm>
            <a:off x="6373440" y="5325120"/>
            <a:ext cx="626760" cy="360"/>
          </a:xfrm>
          <a:custGeom>
            <a:avLst/>
            <a:gdLst/>
            <a:ahLst/>
            <a:rect l="l" t="t" r="r" b="b"/>
            <a:pathLst>
              <a:path w="1746" h="1">
                <a:moveTo>
                  <a:pt x="0" y="0"/>
                </a:moveTo>
                <a:lnTo>
                  <a:pt x="1745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85"/>
          <p:cNvSpPr/>
          <p:nvPr/>
        </p:nvSpPr>
        <p:spPr>
          <a:xfrm>
            <a:off x="2013840" y="2560320"/>
            <a:ext cx="34707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Stretch pixels into column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1" name="CustomShape 86"/>
          <p:cNvSpPr/>
          <p:nvPr/>
        </p:nvSpPr>
        <p:spPr>
          <a:xfrm>
            <a:off x="6546600" y="374544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72" name="CustomShape 87"/>
          <p:cNvSpPr/>
          <p:nvPr/>
        </p:nvSpPr>
        <p:spPr>
          <a:xfrm>
            <a:off x="6546600" y="4332240"/>
            <a:ext cx="387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3.2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73" name="CustomShape 88"/>
          <p:cNvSpPr/>
          <p:nvPr/>
        </p:nvSpPr>
        <p:spPr>
          <a:xfrm>
            <a:off x="5805000" y="4127760"/>
            <a:ext cx="724680" cy="632520"/>
          </a:xfrm>
          <a:custGeom>
            <a:avLst/>
            <a:gdLst/>
            <a:ahLst/>
            <a:rect l="l" t="t" r="r" b="b"/>
            <a:pathLst>
              <a:path w="2018" h="1762">
                <a:moveTo>
                  <a:pt x="0" y="0"/>
                </a:moveTo>
                <a:lnTo>
                  <a:pt x="2017" y="0"/>
                </a:lnTo>
                <a:lnTo>
                  <a:pt x="2017" y="1761"/>
                </a:lnTo>
                <a:lnTo>
                  <a:pt x="0" y="1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89"/>
          <p:cNvSpPr/>
          <p:nvPr/>
        </p:nvSpPr>
        <p:spPr>
          <a:xfrm>
            <a:off x="6512760" y="4919040"/>
            <a:ext cx="4806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-1.2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75" name="CustomShape 90"/>
          <p:cNvSpPr/>
          <p:nvPr/>
        </p:nvSpPr>
        <p:spPr>
          <a:xfrm>
            <a:off x="7526880" y="3564360"/>
            <a:ext cx="838800" cy="585720"/>
          </a:xfrm>
          <a:custGeom>
            <a:avLst/>
            <a:gdLst/>
            <a:ahLst/>
            <a:rect l="l" t="t" r="r" b="b"/>
            <a:pathLst>
              <a:path w="2335" h="1632">
                <a:moveTo>
                  <a:pt x="0" y="0"/>
                </a:moveTo>
                <a:lnTo>
                  <a:pt x="2334" y="0"/>
                </a:lnTo>
                <a:lnTo>
                  <a:pt x="2334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fce5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91"/>
          <p:cNvSpPr/>
          <p:nvPr/>
        </p:nvSpPr>
        <p:spPr>
          <a:xfrm>
            <a:off x="7526880" y="4151160"/>
            <a:ext cx="838800" cy="586080"/>
          </a:xfrm>
          <a:custGeom>
            <a:avLst/>
            <a:gdLst/>
            <a:ahLst/>
            <a:rect l="l" t="t" r="r" b="b"/>
            <a:pathLst>
              <a:path w="2335" h="1633">
                <a:moveTo>
                  <a:pt x="0" y="0"/>
                </a:moveTo>
                <a:lnTo>
                  <a:pt x="2334" y="0"/>
                </a:lnTo>
                <a:lnTo>
                  <a:pt x="2334" y="1632"/>
                </a:lnTo>
                <a:lnTo>
                  <a:pt x="0" y="1632"/>
                </a:lnTo>
                <a:lnTo>
                  <a:pt x="0" y="0"/>
                </a:lnTo>
              </a:path>
            </a:pathLst>
          </a:custGeom>
          <a:solidFill>
            <a:srgbClr val="d9d2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92"/>
          <p:cNvSpPr/>
          <p:nvPr/>
        </p:nvSpPr>
        <p:spPr>
          <a:xfrm>
            <a:off x="7526880" y="4738320"/>
            <a:ext cx="838800" cy="585720"/>
          </a:xfrm>
          <a:custGeom>
            <a:avLst/>
            <a:gdLst/>
            <a:ahLst/>
            <a:rect l="l" t="t" r="r" b="b"/>
            <a:pathLst>
              <a:path w="2335" h="1632">
                <a:moveTo>
                  <a:pt x="0" y="0"/>
                </a:moveTo>
                <a:lnTo>
                  <a:pt x="2334" y="0"/>
                </a:lnTo>
                <a:lnTo>
                  <a:pt x="2334" y="1631"/>
                </a:lnTo>
                <a:lnTo>
                  <a:pt x="0" y="1631"/>
                </a:lnTo>
                <a:lnTo>
                  <a:pt x="0" y="0"/>
                </a:lnTo>
              </a:path>
            </a:pathLst>
          </a:cu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93"/>
          <p:cNvSpPr/>
          <p:nvPr/>
        </p:nvSpPr>
        <p:spPr>
          <a:xfrm>
            <a:off x="7526880" y="3559680"/>
            <a:ext cx="360" cy="176868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94"/>
          <p:cNvSpPr/>
          <p:nvPr/>
        </p:nvSpPr>
        <p:spPr>
          <a:xfrm>
            <a:off x="8366760" y="3559680"/>
            <a:ext cx="360" cy="1768680"/>
          </a:xfrm>
          <a:custGeom>
            <a:avLst/>
            <a:gdLst/>
            <a:ahLst/>
            <a:rect l="l" t="t" r="r" b="b"/>
            <a:pathLst>
              <a:path w="1" h="4918">
                <a:moveTo>
                  <a:pt x="0" y="0"/>
                </a:moveTo>
                <a:lnTo>
                  <a:pt x="0" y="4917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95"/>
          <p:cNvSpPr/>
          <p:nvPr/>
        </p:nvSpPr>
        <p:spPr>
          <a:xfrm>
            <a:off x="7522200" y="3564360"/>
            <a:ext cx="847800" cy="360"/>
          </a:xfrm>
          <a:custGeom>
            <a:avLst/>
            <a:gdLst/>
            <a:ahLst/>
            <a:rect l="l" t="t" r="r" b="b"/>
            <a:pathLst>
              <a:path w="2360" h="1">
                <a:moveTo>
                  <a:pt x="0" y="0"/>
                </a:moveTo>
                <a:lnTo>
                  <a:pt x="2359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96"/>
          <p:cNvSpPr/>
          <p:nvPr/>
        </p:nvSpPr>
        <p:spPr>
          <a:xfrm>
            <a:off x="7522200" y="4151160"/>
            <a:ext cx="847800" cy="360"/>
          </a:xfrm>
          <a:custGeom>
            <a:avLst/>
            <a:gdLst/>
            <a:ahLst/>
            <a:rect l="l" t="t" r="r" b="b"/>
            <a:pathLst>
              <a:path w="2360" h="1">
                <a:moveTo>
                  <a:pt x="0" y="0"/>
                </a:moveTo>
                <a:lnTo>
                  <a:pt x="2359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97"/>
          <p:cNvSpPr/>
          <p:nvPr/>
        </p:nvSpPr>
        <p:spPr>
          <a:xfrm>
            <a:off x="7522200" y="4738320"/>
            <a:ext cx="847800" cy="360"/>
          </a:xfrm>
          <a:custGeom>
            <a:avLst/>
            <a:gdLst/>
            <a:ahLst/>
            <a:rect l="l" t="t" r="r" b="b"/>
            <a:pathLst>
              <a:path w="2360" h="1">
                <a:moveTo>
                  <a:pt x="0" y="0"/>
                </a:moveTo>
                <a:lnTo>
                  <a:pt x="2359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98"/>
          <p:cNvSpPr/>
          <p:nvPr/>
        </p:nvSpPr>
        <p:spPr>
          <a:xfrm>
            <a:off x="7522200" y="5325120"/>
            <a:ext cx="847800" cy="360"/>
          </a:xfrm>
          <a:custGeom>
            <a:avLst/>
            <a:gdLst/>
            <a:ahLst/>
            <a:rect l="l" t="t" r="r" b="b"/>
            <a:pathLst>
              <a:path w="2360" h="1">
                <a:moveTo>
                  <a:pt x="0" y="0"/>
                </a:moveTo>
                <a:lnTo>
                  <a:pt x="2359" y="0"/>
                </a:ln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99"/>
          <p:cNvSpPr/>
          <p:nvPr/>
        </p:nvSpPr>
        <p:spPr>
          <a:xfrm>
            <a:off x="6034680" y="4239000"/>
            <a:ext cx="4550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85" name="CustomShape 100"/>
          <p:cNvSpPr/>
          <p:nvPr/>
        </p:nvSpPr>
        <p:spPr>
          <a:xfrm>
            <a:off x="7591680" y="3710520"/>
            <a:ext cx="6361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-96.8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86" name="CustomShape 101"/>
          <p:cNvSpPr/>
          <p:nvPr/>
        </p:nvSpPr>
        <p:spPr>
          <a:xfrm>
            <a:off x="7584480" y="4259160"/>
            <a:ext cx="6984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437.9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87" name="CustomShape 102"/>
          <p:cNvSpPr/>
          <p:nvPr/>
        </p:nvSpPr>
        <p:spPr>
          <a:xfrm>
            <a:off x="6858360" y="4127760"/>
            <a:ext cx="724680" cy="632520"/>
          </a:xfrm>
          <a:custGeom>
            <a:avLst/>
            <a:gdLst/>
            <a:ahLst/>
            <a:rect l="l" t="t" r="r" b="b"/>
            <a:pathLst>
              <a:path w="2018" h="1762">
                <a:moveTo>
                  <a:pt x="0" y="0"/>
                </a:moveTo>
                <a:lnTo>
                  <a:pt x="2017" y="0"/>
                </a:lnTo>
                <a:lnTo>
                  <a:pt x="2017" y="1761"/>
                </a:lnTo>
                <a:lnTo>
                  <a:pt x="0" y="1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03"/>
          <p:cNvSpPr/>
          <p:nvPr/>
        </p:nvSpPr>
        <p:spPr>
          <a:xfrm>
            <a:off x="7589520" y="4899240"/>
            <a:ext cx="6984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61.95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89" name="CustomShape 104"/>
          <p:cNvSpPr/>
          <p:nvPr/>
        </p:nvSpPr>
        <p:spPr>
          <a:xfrm>
            <a:off x="7088040" y="4239000"/>
            <a:ext cx="4550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90" name="CustomShape 105"/>
          <p:cNvSpPr/>
          <p:nvPr/>
        </p:nvSpPr>
        <p:spPr>
          <a:xfrm>
            <a:off x="8508240" y="3752280"/>
            <a:ext cx="1279080" cy="45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Cat score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1" name="CustomShape 106"/>
          <p:cNvSpPr/>
          <p:nvPr/>
        </p:nvSpPr>
        <p:spPr>
          <a:xfrm>
            <a:off x="8508240" y="4367520"/>
            <a:ext cx="138420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Dog score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2" name="CustomShape 107"/>
          <p:cNvSpPr/>
          <p:nvPr/>
        </p:nvSpPr>
        <p:spPr>
          <a:xfrm>
            <a:off x="6324840" y="5261400"/>
            <a:ext cx="724320" cy="632520"/>
          </a:xfrm>
          <a:custGeom>
            <a:avLst/>
            <a:gdLst/>
            <a:ahLst/>
            <a:rect l="l" t="t" r="r" b="b"/>
            <a:pathLst>
              <a:path w="2017" h="1762">
                <a:moveTo>
                  <a:pt x="0" y="0"/>
                </a:moveTo>
                <a:lnTo>
                  <a:pt x="2016" y="0"/>
                </a:lnTo>
                <a:lnTo>
                  <a:pt x="2016" y="1761"/>
                </a:lnTo>
                <a:lnTo>
                  <a:pt x="0" y="17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08"/>
          <p:cNvSpPr/>
          <p:nvPr/>
        </p:nvSpPr>
        <p:spPr>
          <a:xfrm>
            <a:off x="8508240" y="4943880"/>
            <a:ext cx="140256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Ship score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4" name="CustomShape 109"/>
          <p:cNvSpPr/>
          <p:nvPr/>
        </p:nvSpPr>
        <p:spPr>
          <a:xfrm>
            <a:off x="6593760" y="5438520"/>
            <a:ext cx="4550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CustomShape 1"/>
          <p:cNvSpPr/>
          <p:nvPr/>
        </p:nvSpPr>
        <p:spPr>
          <a:xfrm>
            <a:off x="1102320" y="2339640"/>
            <a:ext cx="4313160" cy="3488040"/>
          </a:xfrm>
          <a:custGeom>
            <a:avLst/>
            <a:gdLst/>
            <a:ahLst/>
            <a:rect l="l" t="t" r="r" b="b"/>
            <a:pathLst>
              <a:path w="11986" h="9694">
                <a:moveTo>
                  <a:pt x="0" y="0"/>
                </a:moveTo>
                <a:lnTo>
                  <a:pt x="11985" y="0"/>
                </a:lnTo>
                <a:lnTo>
                  <a:pt x="11985" y="9693"/>
                </a:lnTo>
                <a:lnTo>
                  <a:pt x="0" y="969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6" name="" descr=""/>
          <p:cNvPicPr/>
          <p:nvPr/>
        </p:nvPicPr>
        <p:blipFill>
          <a:blip r:embed="rId1"/>
          <a:stretch/>
        </p:blipFill>
        <p:spPr>
          <a:xfrm>
            <a:off x="451080" y="1540080"/>
            <a:ext cx="5216400" cy="4218840"/>
          </a:xfrm>
          <a:prstGeom prst="rect">
            <a:avLst/>
          </a:prstGeom>
          <a:ln>
            <a:noFill/>
          </a:ln>
        </p:spPr>
      </p:pic>
      <p:sp>
        <p:nvSpPr>
          <p:cNvPr id="1297" name="CustomShape 2"/>
          <p:cNvSpPr/>
          <p:nvPr/>
        </p:nvSpPr>
        <p:spPr>
          <a:xfrm>
            <a:off x="5868720" y="1933920"/>
            <a:ext cx="245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1.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8" name="CustomShape 3"/>
          <p:cNvSpPr/>
          <p:nvPr/>
        </p:nvSpPr>
        <p:spPr>
          <a:xfrm>
            <a:off x="6208920" y="1950840"/>
            <a:ext cx="3501000" cy="170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Define a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loss function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that quantifies our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unhappiness with the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scores across the training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data </a:t>
            </a: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9" name="CustomShape 4"/>
          <p:cNvSpPr/>
          <p:nvPr/>
        </p:nvSpPr>
        <p:spPr>
          <a:xfrm>
            <a:off x="5897880" y="4114800"/>
            <a:ext cx="245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2.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0" name="CustomShape 5"/>
          <p:cNvSpPr/>
          <p:nvPr/>
        </p:nvSpPr>
        <p:spPr>
          <a:xfrm>
            <a:off x="6237000" y="4114800"/>
            <a:ext cx="3545280" cy="20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Come up with a way of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efficiently finding the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parameters that minimize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the loss function.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(optimization)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1" name="CustomShape 6"/>
          <p:cNvSpPr/>
          <p:nvPr/>
        </p:nvSpPr>
        <p:spPr>
          <a:xfrm>
            <a:off x="5852160" y="1371600"/>
            <a:ext cx="9316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TODO: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2" name="CustomShape 7"/>
          <p:cNvSpPr/>
          <p:nvPr/>
        </p:nvSpPr>
        <p:spPr>
          <a:xfrm>
            <a:off x="3840480" y="548640"/>
            <a:ext cx="338148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65" dur="indefinite" restart="never" nodeType="tmRoot">
          <p:childTnLst>
            <p:seq>
              <p:cTn id="2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CustomShape 1"/>
          <p:cNvSpPr/>
          <p:nvPr/>
        </p:nvSpPr>
        <p:spPr>
          <a:xfrm>
            <a:off x="3840480" y="368280"/>
            <a:ext cx="338148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4" name="CustomShape 2"/>
          <p:cNvSpPr/>
          <p:nvPr/>
        </p:nvSpPr>
        <p:spPr>
          <a:xfrm>
            <a:off x="201600" y="416952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3"/>
          <p:cNvSpPr/>
          <p:nvPr/>
        </p:nvSpPr>
        <p:spPr>
          <a:xfrm>
            <a:off x="201600" y="532656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4"/>
          <p:cNvSpPr/>
          <p:nvPr/>
        </p:nvSpPr>
        <p:spPr>
          <a:xfrm>
            <a:off x="287640" y="4272480"/>
            <a:ext cx="4528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7" name="CustomShape 5"/>
          <p:cNvSpPr/>
          <p:nvPr/>
        </p:nvSpPr>
        <p:spPr>
          <a:xfrm>
            <a:off x="201600" y="474912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6"/>
          <p:cNvSpPr/>
          <p:nvPr/>
        </p:nvSpPr>
        <p:spPr>
          <a:xfrm>
            <a:off x="287640" y="5429520"/>
            <a:ext cx="5857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9" name="CustomShape 7"/>
          <p:cNvSpPr/>
          <p:nvPr/>
        </p:nvSpPr>
        <p:spPr>
          <a:xfrm>
            <a:off x="1728360" y="414144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8"/>
          <p:cNvSpPr/>
          <p:nvPr/>
        </p:nvSpPr>
        <p:spPr>
          <a:xfrm>
            <a:off x="287640" y="4851720"/>
            <a:ext cx="4716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1" name="CustomShape 9"/>
          <p:cNvSpPr/>
          <p:nvPr/>
        </p:nvSpPr>
        <p:spPr>
          <a:xfrm>
            <a:off x="1728360" y="467460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10"/>
          <p:cNvSpPr/>
          <p:nvPr/>
        </p:nvSpPr>
        <p:spPr>
          <a:xfrm>
            <a:off x="1350720" y="4285800"/>
            <a:ext cx="4719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3.2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3" name="CustomShape 11"/>
          <p:cNvSpPr/>
          <p:nvPr/>
        </p:nvSpPr>
        <p:spPr>
          <a:xfrm>
            <a:off x="1652040" y="520812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12"/>
          <p:cNvSpPr/>
          <p:nvPr/>
        </p:nvSpPr>
        <p:spPr>
          <a:xfrm>
            <a:off x="1350720" y="4834440"/>
            <a:ext cx="4719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5.1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5" name="CustomShape 13"/>
          <p:cNvSpPr/>
          <p:nvPr/>
        </p:nvSpPr>
        <p:spPr>
          <a:xfrm>
            <a:off x="3175920" y="467460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14"/>
          <p:cNvSpPr/>
          <p:nvPr/>
        </p:nvSpPr>
        <p:spPr>
          <a:xfrm>
            <a:off x="1212120" y="5459760"/>
            <a:ext cx="58608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-1.7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7" name="CustomShape 15"/>
          <p:cNvSpPr/>
          <p:nvPr/>
        </p:nvSpPr>
        <p:spPr>
          <a:xfrm>
            <a:off x="3175920" y="414144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16"/>
          <p:cNvSpPr/>
          <p:nvPr/>
        </p:nvSpPr>
        <p:spPr>
          <a:xfrm>
            <a:off x="3113640" y="4772520"/>
            <a:ext cx="4719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4.9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19" name="CustomShape 17"/>
          <p:cNvSpPr/>
          <p:nvPr/>
        </p:nvSpPr>
        <p:spPr>
          <a:xfrm>
            <a:off x="3049560" y="4285800"/>
            <a:ext cx="4716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1.3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0" name="CustomShape 18"/>
          <p:cNvSpPr/>
          <p:nvPr/>
        </p:nvSpPr>
        <p:spPr>
          <a:xfrm>
            <a:off x="5117040" y="566280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19"/>
          <p:cNvSpPr/>
          <p:nvPr/>
        </p:nvSpPr>
        <p:spPr>
          <a:xfrm>
            <a:off x="3085920" y="5408640"/>
            <a:ext cx="4719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2" name="CustomShape 20"/>
          <p:cNvSpPr/>
          <p:nvPr/>
        </p:nvSpPr>
        <p:spPr>
          <a:xfrm>
            <a:off x="4809240" y="5383080"/>
            <a:ext cx="58572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-3.1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3" name="CustomShape 21"/>
          <p:cNvSpPr/>
          <p:nvPr/>
        </p:nvSpPr>
        <p:spPr>
          <a:xfrm>
            <a:off x="4892040" y="4772160"/>
            <a:ext cx="4716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4" name="CustomShape 22"/>
          <p:cNvSpPr/>
          <p:nvPr/>
        </p:nvSpPr>
        <p:spPr>
          <a:xfrm>
            <a:off x="2008080" y="3265200"/>
            <a:ext cx="1176480" cy="1151640"/>
          </a:xfrm>
          <a:custGeom>
            <a:avLst/>
            <a:gdLst/>
            <a:ahLst/>
            <a:rect l="l" t="t" r="r" b="b"/>
            <a:pathLst>
              <a:path w="3273" h="3204">
                <a:moveTo>
                  <a:pt x="0" y="0"/>
                </a:moveTo>
                <a:lnTo>
                  <a:pt x="3272" y="0"/>
                </a:lnTo>
                <a:lnTo>
                  <a:pt x="3272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5" name="" descr=""/>
          <p:cNvPicPr/>
          <p:nvPr/>
        </p:nvPicPr>
        <p:blipFill>
          <a:blip r:embed="rId1"/>
          <a:stretch/>
        </p:blipFill>
        <p:spPr>
          <a:xfrm>
            <a:off x="826920" y="3106800"/>
            <a:ext cx="1250640" cy="994320"/>
          </a:xfrm>
          <a:prstGeom prst="rect">
            <a:avLst/>
          </a:prstGeom>
          <a:ln>
            <a:noFill/>
          </a:ln>
        </p:spPr>
      </p:pic>
      <p:sp>
        <p:nvSpPr>
          <p:cNvPr id="1326" name="CustomShape 23"/>
          <p:cNvSpPr/>
          <p:nvPr/>
        </p:nvSpPr>
        <p:spPr>
          <a:xfrm>
            <a:off x="3285000" y="3256200"/>
            <a:ext cx="1257480" cy="1153440"/>
          </a:xfrm>
          <a:custGeom>
            <a:avLst/>
            <a:gdLst/>
            <a:ahLst/>
            <a:rect l="l" t="t" r="r" b="b"/>
            <a:pathLst>
              <a:path w="3498" h="3209">
                <a:moveTo>
                  <a:pt x="0" y="0"/>
                </a:moveTo>
                <a:lnTo>
                  <a:pt x="3497" y="0"/>
                </a:lnTo>
                <a:lnTo>
                  <a:pt x="3497" y="3208"/>
                </a:lnTo>
                <a:lnTo>
                  <a:pt x="0" y="320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7" name="" descr=""/>
          <p:cNvPicPr/>
          <p:nvPr/>
        </p:nvPicPr>
        <p:blipFill>
          <a:blip r:embed="rId2"/>
          <a:stretch/>
        </p:blipFill>
        <p:spPr>
          <a:xfrm>
            <a:off x="2152080" y="3097080"/>
            <a:ext cx="1515240" cy="1004040"/>
          </a:xfrm>
          <a:prstGeom prst="rect">
            <a:avLst/>
          </a:prstGeom>
          <a:ln>
            <a:noFill/>
          </a:ln>
        </p:spPr>
      </p:pic>
      <p:sp>
        <p:nvSpPr>
          <p:cNvPr id="1328" name="CustomShape 24"/>
          <p:cNvSpPr/>
          <p:nvPr/>
        </p:nvSpPr>
        <p:spPr>
          <a:xfrm>
            <a:off x="5041080" y="3260880"/>
            <a:ext cx="1118520" cy="1153800"/>
          </a:xfrm>
          <a:custGeom>
            <a:avLst/>
            <a:gdLst/>
            <a:ahLst/>
            <a:rect l="l" t="t" r="r" b="b"/>
            <a:pathLst>
              <a:path w="3112" h="3210">
                <a:moveTo>
                  <a:pt x="0" y="0"/>
                </a:moveTo>
                <a:lnTo>
                  <a:pt x="3111" y="0"/>
                </a:lnTo>
                <a:lnTo>
                  <a:pt x="3111" y="3209"/>
                </a:lnTo>
                <a:lnTo>
                  <a:pt x="0" y="320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9" name="" descr=""/>
          <p:cNvPicPr/>
          <p:nvPr/>
        </p:nvPicPr>
        <p:blipFill>
          <a:blip r:embed="rId3"/>
          <a:stretch/>
        </p:blipFill>
        <p:spPr>
          <a:xfrm>
            <a:off x="3798000" y="3097080"/>
            <a:ext cx="1339560" cy="1004040"/>
          </a:xfrm>
          <a:prstGeom prst="rect">
            <a:avLst/>
          </a:prstGeom>
          <a:ln>
            <a:noFill/>
          </a:ln>
        </p:spPr>
      </p:pic>
      <p:sp>
        <p:nvSpPr>
          <p:cNvPr id="1330" name="CustomShape 25"/>
          <p:cNvSpPr/>
          <p:nvPr/>
        </p:nvSpPr>
        <p:spPr>
          <a:xfrm>
            <a:off x="1071000" y="2328840"/>
            <a:ext cx="7472880" cy="625320"/>
          </a:xfrm>
          <a:custGeom>
            <a:avLst/>
            <a:gdLst/>
            <a:ahLst/>
            <a:rect l="l" t="t" r="r" b="b"/>
            <a:pathLst>
              <a:path w="20763" h="1742">
                <a:moveTo>
                  <a:pt x="0" y="0"/>
                </a:moveTo>
                <a:lnTo>
                  <a:pt x="20762" y="0"/>
                </a:lnTo>
                <a:lnTo>
                  <a:pt x="20762" y="1741"/>
                </a:lnTo>
                <a:lnTo>
                  <a:pt x="0" y="17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26"/>
          <p:cNvSpPr/>
          <p:nvPr/>
        </p:nvSpPr>
        <p:spPr>
          <a:xfrm>
            <a:off x="4863600" y="4248000"/>
            <a:ext cx="4719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2" name="CustomShape 27"/>
          <p:cNvSpPr/>
          <p:nvPr/>
        </p:nvSpPr>
        <p:spPr>
          <a:xfrm>
            <a:off x="3276000" y="1737360"/>
            <a:ext cx="1447920" cy="305640"/>
          </a:xfrm>
          <a:custGeom>
            <a:avLst/>
            <a:gdLst/>
            <a:ahLst/>
            <a:rect l="l" t="t" r="r" b="b"/>
            <a:pathLst>
              <a:path w="4027" h="854">
                <a:moveTo>
                  <a:pt x="0" y="0"/>
                </a:moveTo>
                <a:lnTo>
                  <a:pt x="4026" y="0"/>
                </a:lnTo>
                <a:lnTo>
                  <a:pt x="4026" y="853"/>
                </a:lnTo>
                <a:lnTo>
                  <a:pt x="0" y="8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3" name="" descr=""/>
          <p:cNvPicPr/>
          <p:nvPr/>
        </p:nvPicPr>
        <p:blipFill>
          <a:blip r:embed="rId4"/>
          <a:stretch/>
        </p:blipFill>
        <p:spPr>
          <a:xfrm>
            <a:off x="3950640" y="1747800"/>
            <a:ext cx="1678680" cy="353520"/>
          </a:xfrm>
          <a:prstGeom prst="rect">
            <a:avLst/>
          </a:prstGeom>
          <a:ln>
            <a:noFill/>
          </a:ln>
        </p:spPr>
      </p:pic>
      <p:sp>
        <p:nvSpPr>
          <p:cNvPr id="1334" name="CustomShape 28"/>
          <p:cNvSpPr/>
          <p:nvPr/>
        </p:nvSpPr>
        <p:spPr>
          <a:xfrm>
            <a:off x="567360" y="1726200"/>
            <a:ext cx="57931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some W the scores                    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5" name="CustomShape 29"/>
          <p:cNvSpPr/>
          <p:nvPr/>
        </p:nvSpPr>
        <p:spPr>
          <a:xfrm>
            <a:off x="5852160" y="1828800"/>
            <a:ext cx="30164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Multiclass SVM loss: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6" name="CustomShape 30"/>
          <p:cNvSpPr/>
          <p:nvPr/>
        </p:nvSpPr>
        <p:spPr>
          <a:xfrm>
            <a:off x="5795280" y="2834640"/>
            <a:ext cx="225144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Given an example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37" name="CustomShape 31"/>
          <p:cNvSpPr/>
          <p:nvPr/>
        </p:nvSpPr>
        <p:spPr>
          <a:xfrm>
            <a:off x="5779440" y="3488400"/>
            <a:ext cx="18979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scores vector: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8" name="CustomShape 32"/>
          <p:cNvSpPr/>
          <p:nvPr/>
        </p:nvSpPr>
        <p:spPr>
          <a:xfrm>
            <a:off x="8353800" y="2904480"/>
            <a:ext cx="722520" cy="305640"/>
          </a:xfrm>
          <a:custGeom>
            <a:avLst/>
            <a:gdLst/>
            <a:ahLst/>
            <a:rect l="l" t="t" r="r" b="b"/>
            <a:pathLst>
              <a:path w="2012" h="854">
                <a:moveTo>
                  <a:pt x="0" y="0"/>
                </a:moveTo>
                <a:lnTo>
                  <a:pt x="2011" y="0"/>
                </a:lnTo>
                <a:lnTo>
                  <a:pt x="2011" y="853"/>
                </a:lnTo>
                <a:lnTo>
                  <a:pt x="0" y="8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9" name="" descr=""/>
          <p:cNvPicPr/>
          <p:nvPr/>
        </p:nvPicPr>
        <p:blipFill>
          <a:blip r:embed="rId5"/>
          <a:stretch/>
        </p:blipFill>
        <p:spPr>
          <a:xfrm>
            <a:off x="8225280" y="2926080"/>
            <a:ext cx="1099800" cy="464760"/>
          </a:xfrm>
          <a:prstGeom prst="rect">
            <a:avLst/>
          </a:prstGeom>
          <a:ln>
            <a:noFill/>
          </a:ln>
        </p:spPr>
      </p:pic>
      <p:sp>
        <p:nvSpPr>
          <p:cNvPr id="1340" name="CustomShape 33"/>
          <p:cNvSpPr/>
          <p:nvPr/>
        </p:nvSpPr>
        <p:spPr>
          <a:xfrm>
            <a:off x="7381800" y="3137040"/>
            <a:ext cx="238680" cy="305640"/>
          </a:xfrm>
          <a:custGeom>
            <a:avLst/>
            <a:gdLst/>
            <a:ahLst/>
            <a:rect l="l" t="t" r="r" b="b"/>
            <a:pathLst>
              <a:path w="668" h="854">
                <a:moveTo>
                  <a:pt x="0" y="0"/>
                </a:moveTo>
                <a:lnTo>
                  <a:pt x="667" y="0"/>
                </a:lnTo>
                <a:lnTo>
                  <a:pt x="667" y="853"/>
                </a:lnTo>
                <a:lnTo>
                  <a:pt x="0" y="8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1" name="" descr=""/>
          <p:cNvPicPr/>
          <p:nvPr/>
        </p:nvPicPr>
        <p:blipFill>
          <a:blip r:embed="rId6"/>
          <a:stretch/>
        </p:blipFill>
        <p:spPr>
          <a:xfrm>
            <a:off x="7774920" y="3462840"/>
            <a:ext cx="1914120" cy="397440"/>
          </a:xfrm>
          <a:prstGeom prst="rect">
            <a:avLst/>
          </a:prstGeom>
          <a:ln>
            <a:noFill/>
          </a:ln>
        </p:spPr>
      </p:pic>
      <p:sp>
        <p:nvSpPr>
          <p:cNvPr id="1342" name="CustomShape 34"/>
          <p:cNvSpPr/>
          <p:nvPr/>
        </p:nvSpPr>
        <p:spPr>
          <a:xfrm>
            <a:off x="5572440" y="4297680"/>
            <a:ext cx="36612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SVM loss has the form: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43" name="" descr=""/>
          <p:cNvPicPr/>
          <p:nvPr/>
        </p:nvPicPr>
        <p:blipFill>
          <a:blip r:embed="rId7"/>
          <a:stretch/>
        </p:blipFill>
        <p:spPr>
          <a:xfrm>
            <a:off x="5486400" y="4663440"/>
            <a:ext cx="4085280" cy="1679400"/>
          </a:xfrm>
          <a:prstGeom prst="rect">
            <a:avLst/>
          </a:prstGeom>
          <a:ln>
            <a:noFill/>
          </a:ln>
        </p:spPr>
      </p:pic>
      <p:sp>
        <p:nvSpPr>
          <p:cNvPr id="1344" name="CustomShape 35"/>
          <p:cNvSpPr/>
          <p:nvPr/>
        </p:nvSpPr>
        <p:spPr>
          <a:xfrm>
            <a:off x="475920" y="1207800"/>
            <a:ext cx="5850360" cy="4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Suppose: 3 training examples, 3 classes.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67" dur="indefinite" restart="never" nodeType="tmRoot">
          <p:childTnLst>
            <p:seq>
              <p:cTn id="2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705320" y="1811880"/>
            <a:ext cx="6979680" cy="385560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3017520" y="640080"/>
            <a:ext cx="466164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What’s the difference ?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CustomShape 1"/>
          <p:cNvSpPr/>
          <p:nvPr/>
        </p:nvSpPr>
        <p:spPr>
          <a:xfrm>
            <a:off x="3657600" y="459360"/>
            <a:ext cx="332892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46" name="CustomShape 2"/>
          <p:cNvSpPr/>
          <p:nvPr/>
        </p:nvSpPr>
        <p:spPr>
          <a:xfrm>
            <a:off x="365760" y="253548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3"/>
          <p:cNvSpPr/>
          <p:nvPr/>
        </p:nvSpPr>
        <p:spPr>
          <a:xfrm>
            <a:off x="365760" y="369252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4"/>
          <p:cNvSpPr/>
          <p:nvPr/>
        </p:nvSpPr>
        <p:spPr>
          <a:xfrm>
            <a:off x="468360" y="2638440"/>
            <a:ext cx="4356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49" name="CustomShape 5"/>
          <p:cNvSpPr/>
          <p:nvPr/>
        </p:nvSpPr>
        <p:spPr>
          <a:xfrm>
            <a:off x="365760" y="311508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6"/>
          <p:cNvSpPr/>
          <p:nvPr/>
        </p:nvSpPr>
        <p:spPr>
          <a:xfrm>
            <a:off x="468360" y="3795480"/>
            <a:ext cx="5634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1" name="CustomShape 7"/>
          <p:cNvSpPr/>
          <p:nvPr/>
        </p:nvSpPr>
        <p:spPr>
          <a:xfrm>
            <a:off x="1892520" y="250740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8"/>
          <p:cNvSpPr/>
          <p:nvPr/>
        </p:nvSpPr>
        <p:spPr>
          <a:xfrm>
            <a:off x="468360" y="3217680"/>
            <a:ext cx="4536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3" name="CustomShape 9"/>
          <p:cNvSpPr/>
          <p:nvPr/>
        </p:nvSpPr>
        <p:spPr>
          <a:xfrm>
            <a:off x="2258280" y="304056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10"/>
          <p:cNvSpPr/>
          <p:nvPr/>
        </p:nvSpPr>
        <p:spPr>
          <a:xfrm>
            <a:off x="1883880" y="2651760"/>
            <a:ext cx="4539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3.2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5" name="CustomShape 11"/>
          <p:cNvSpPr/>
          <p:nvPr/>
        </p:nvSpPr>
        <p:spPr>
          <a:xfrm>
            <a:off x="2181960" y="357408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12"/>
          <p:cNvSpPr/>
          <p:nvPr/>
        </p:nvSpPr>
        <p:spPr>
          <a:xfrm>
            <a:off x="1883880" y="3200400"/>
            <a:ext cx="4539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5.1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7" name="CustomShape 13"/>
          <p:cNvSpPr/>
          <p:nvPr/>
        </p:nvSpPr>
        <p:spPr>
          <a:xfrm>
            <a:off x="3705840" y="304056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14"/>
          <p:cNvSpPr/>
          <p:nvPr/>
        </p:nvSpPr>
        <p:spPr>
          <a:xfrm>
            <a:off x="1750680" y="3825720"/>
            <a:ext cx="5637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-1.7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9" name="CustomShape 15"/>
          <p:cNvSpPr/>
          <p:nvPr/>
        </p:nvSpPr>
        <p:spPr>
          <a:xfrm>
            <a:off x="3340080" y="250740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16"/>
          <p:cNvSpPr/>
          <p:nvPr/>
        </p:nvSpPr>
        <p:spPr>
          <a:xfrm>
            <a:off x="3580200" y="3138480"/>
            <a:ext cx="4536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4.9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1" name="CustomShape 17"/>
          <p:cNvSpPr/>
          <p:nvPr/>
        </p:nvSpPr>
        <p:spPr>
          <a:xfrm>
            <a:off x="3518280" y="2651760"/>
            <a:ext cx="4539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1.3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2" name="CustomShape 18"/>
          <p:cNvSpPr/>
          <p:nvPr/>
        </p:nvSpPr>
        <p:spPr>
          <a:xfrm>
            <a:off x="3553560" y="3774600"/>
            <a:ext cx="4536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3" name="CustomShape 19"/>
          <p:cNvSpPr/>
          <p:nvPr/>
        </p:nvSpPr>
        <p:spPr>
          <a:xfrm>
            <a:off x="5113080" y="3749040"/>
            <a:ext cx="5634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-3.1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4" name="CustomShape 20"/>
          <p:cNvSpPr/>
          <p:nvPr/>
        </p:nvSpPr>
        <p:spPr>
          <a:xfrm>
            <a:off x="5187600" y="3138120"/>
            <a:ext cx="4539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2.5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5" name="CustomShape 21"/>
          <p:cNvSpPr/>
          <p:nvPr/>
        </p:nvSpPr>
        <p:spPr>
          <a:xfrm>
            <a:off x="2172240" y="1631160"/>
            <a:ext cx="1176480" cy="1151640"/>
          </a:xfrm>
          <a:custGeom>
            <a:avLst/>
            <a:gdLst/>
            <a:ahLst/>
            <a:rect l="l" t="t" r="r" b="b"/>
            <a:pathLst>
              <a:path w="3273" h="3204">
                <a:moveTo>
                  <a:pt x="0" y="0"/>
                </a:moveTo>
                <a:lnTo>
                  <a:pt x="3272" y="0"/>
                </a:lnTo>
                <a:lnTo>
                  <a:pt x="3272" y="3203"/>
                </a:lnTo>
                <a:lnTo>
                  <a:pt x="0" y="32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6" name="" descr=""/>
          <p:cNvPicPr/>
          <p:nvPr/>
        </p:nvPicPr>
        <p:blipFill>
          <a:blip r:embed="rId1"/>
          <a:stretch/>
        </p:blipFill>
        <p:spPr>
          <a:xfrm>
            <a:off x="1448280" y="1539360"/>
            <a:ext cx="1250640" cy="994320"/>
          </a:xfrm>
          <a:prstGeom prst="rect">
            <a:avLst/>
          </a:prstGeom>
          <a:ln>
            <a:noFill/>
          </a:ln>
        </p:spPr>
      </p:pic>
      <p:sp>
        <p:nvSpPr>
          <p:cNvPr id="1367" name="CustomShape 22"/>
          <p:cNvSpPr/>
          <p:nvPr/>
        </p:nvSpPr>
        <p:spPr>
          <a:xfrm>
            <a:off x="3449160" y="1622160"/>
            <a:ext cx="1257480" cy="1153440"/>
          </a:xfrm>
          <a:custGeom>
            <a:avLst/>
            <a:gdLst/>
            <a:ahLst/>
            <a:rect l="l" t="t" r="r" b="b"/>
            <a:pathLst>
              <a:path w="3498" h="3209">
                <a:moveTo>
                  <a:pt x="0" y="0"/>
                </a:moveTo>
                <a:lnTo>
                  <a:pt x="3497" y="0"/>
                </a:lnTo>
                <a:lnTo>
                  <a:pt x="3497" y="3208"/>
                </a:lnTo>
                <a:lnTo>
                  <a:pt x="0" y="320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8" name="" descr=""/>
          <p:cNvPicPr/>
          <p:nvPr/>
        </p:nvPicPr>
        <p:blipFill>
          <a:blip r:embed="rId2"/>
          <a:stretch/>
        </p:blipFill>
        <p:spPr>
          <a:xfrm>
            <a:off x="2773440" y="1529640"/>
            <a:ext cx="1515240" cy="1004040"/>
          </a:xfrm>
          <a:prstGeom prst="rect">
            <a:avLst/>
          </a:prstGeom>
          <a:ln>
            <a:noFill/>
          </a:ln>
        </p:spPr>
      </p:pic>
      <p:pic>
        <p:nvPicPr>
          <p:cNvPr id="1369" name="" descr=""/>
          <p:cNvPicPr/>
          <p:nvPr/>
        </p:nvPicPr>
        <p:blipFill>
          <a:blip r:embed="rId3"/>
          <a:stretch/>
        </p:blipFill>
        <p:spPr>
          <a:xfrm>
            <a:off x="4419360" y="1529640"/>
            <a:ext cx="1339560" cy="1004040"/>
          </a:xfrm>
          <a:prstGeom prst="rect">
            <a:avLst/>
          </a:prstGeom>
          <a:ln>
            <a:noFill/>
          </a:ln>
        </p:spPr>
      </p:pic>
      <p:sp>
        <p:nvSpPr>
          <p:cNvPr id="1370" name="CustomShape 23"/>
          <p:cNvSpPr/>
          <p:nvPr/>
        </p:nvSpPr>
        <p:spPr>
          <a:xfrm>
            <a:off x="5222880" y="2651760"/>
            <a:ext cx="4536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2.2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1" name="CustomShape 24"/>
          <p:cNvSpPr/>
          <p:nvPr/>
        </p:nvSpPr>
        <p:spPr>
          <a:xfrm>
            <a:off x="229320" y="4389120"/>
            <a:ext cx="11264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Losses: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2" name="CustomShape 25"/>
          <p:cNvSpPr/>
          <p:nvPr/>
        </p:nvSpPr>
        <p:spPr>
          <a:xfrm>
            <a:off x="5041080" y="4374360"/>
            <a:ext cx="6354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12.9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3" name="CustomShape 26"/>
          <p:cNvSpPr/>
          <p:nvPr/>
        </p:nvSpPr>
        <p:spPr>
          <a:xfrm>
            <a:off x="1848960" y="4389120"/>
            <a:ext cx="4536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66b3"/>
                </a:solidFill>
                <a:latin typeface="Arial"/>
                <a:ea typeface="DejaVu Sans"/>
              </a:rPr>
              <a:t>2.9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4" name="CustomShape 27"/>
          <p:cNvSpPr/>
          <p:nvPr/>
        </p:nvSpPr>
        <p:spPr>
          <a:xfrm>
            <a:off x="3698640" y="4389120"/>
            <a:ext cx="4068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5" name="CustomShape 28"/>
          <p:cNvSpPr/>
          <p:nvPr/>
        </p:nvSpPr>
        <p:spPr>
          <a:xfrm>
            <a:off x="6126480" y="1305720"/>
            <a:ext cx="344628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Multiclass SVM loss: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6" name="CustomShape 29"/>
          <p:cNvSpPr/>
          <p:nvPr/>
        </p:nvSpPr>
        <p:spPr>
          <a:xfrm>
            <a:off x="4794840" y="2623680"/>
            <a:ext cx="1240200" cy="2115720"/>
          </a:xfrm>
          <a:custGeom>
            <a:avLst/>
            <a:gdLst/>
            <a:ahLst/>
            <a:rect l="l" t="t" r="r" b="b"/>
            <a:pathLst>
              <a:path w="3213" h="5882">
                <a:moveTo>
                  <a:pt x="0" y="0"/>
                </a:moveTo>
                <a:lnTo>
                  <a:pt x="3212" y="0"/>
                </a:lnTo>
                <a:lnTo>
                  <a:pt x="3212" y="5881"/>
                </a:lnTo>
                <a:lnTo>
                  <a:pt x="0" y="588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30"/>
          <p:cNvSpPr/>
          <p:nvPr/>
        </p:nvSpPr>
        <p:spPr>
          <a:xfrm>
            <a:off x="6135840" y="2620440"/>
            <a:ext cx="3314880" cy="354240"/>
          </a:xfrm>
          <a:custGeom>
            <a:avLst/>
            <a:gdLst/>
            <a:ahLst/>
            <a:rect l="l" t="t" r="r" b="b"/>
            <a:pathLst>
              <a:path w="9213" h="989">
                <a:moveTo>
                  <a:pt x="0" y="0"/>
                </a:moveTo>
                <a:lnTo>
                  <a:pt x="9212" y="0"/>
                </a:lnTo>
                <a:lnTo>
                  <a:pt x="9212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8" name="" descr=""/>
          <p:cNvPicPr/>
          <p:nvPr/>
        </p:nvPicPr>
        <p:blipFill>
          <a:blip r:embed="rId4"/>
          <a:stretch/>
        </p:blipFill>
        <p:spPr>
          <a:xfrm>
            <a:off x="6143040" y="2805120"/>
            <a:ext cx="4281120" cy="395280"/>
          </a:xfrm>
          <a:prstGeom prst="rect">
            <a:avLst/>
          </a:prstGeom>
          <a:ln>
            <a:noFill/>
          </a:ln>
        </p:spPr>
      </p:pic>
      <p:sp>
        <p:nvSpPr>
          <p:cNvPr id="1379" name="CustomShape 31"/>
          <p:cNvSpPr/>
          <p:nvPr/>
        </p:nvSpPr>
        <p:spPr>
          <a:xfrm>
            <a:off x="6091920" y="2795040"/>
            <a:ext cx="4332240" cy="496800"/>
          </a:xfrm>
          <a:custGeom>
            <a:avLst/>
            <a:gdLst/>
            <a:ahLst/>
            <a:rect l="l" t="t" r="r" b="b"/>
            <a:pathLst>
              <a:path w="10415" h="1385">
                <a:moveTo>
                  <a:pt x="0" y="0"/>
                </a:moveTo>
                <a:lnTo>
                  <a:pt x="10414" y="0"/>
                </a:lnTo>
                <a:lnTo>
                  <a:pt x="10414" y="1384"/>
                </a:lnTo>
                <a:lnTo>
                  <a:pt x="0" y="1384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32"/>
          <p:cNvSpPr/>
          <p:nvPr/>
        </p:nvSpPr>
        <p:spPr>
          <a:xfrm>
            <a:off x="6125760" y="2103120"/>
            <a:ext cx="42321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SVM loss has the form: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81" name="CustomShape 33"/>
          <p:cNvSpPr/>
          <p:nvPr/>
        </p:nvSpPr>
        <p:spPr>
          <a:xfrm>
            <a:off x="6200280" y="2973240"/>
            <a:ext cx="3126960" cy="1082520"/>
          </a:xfrm>
          <a:custGeom>
            <a:avLst/>
            <a:gdLst/>
            <a:ahLst/>
            <a:rect l="l" t="t" r="r" b="b"/>
            <a:pathLst>
              <a:path w="8691" h="3012">
                <a:moveTo>
                  <a:pt x="0" y="0"/>
                </a:moveTo>
                <a:lnTo>
                  <a:pt x="8690" y="0"/>
                </a:lnTo>
                <a:lnTo>
                  <a:pt x="8690" y="3011"/>
                </a:lnTo>
                <a:lnTo>
                  <a:pt x="0" y="30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34"/>
          <p:cNvSpPr/>
          <p:nvPr/>
        </p:nvSpPr>
        <p:spPr>
          <a:xfrm>
            <a:off x="6319800" y="3291840"/>
            <a:ext cx="36072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= max(0, 2.2 - (-3.1) + 1)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3" name="CustomShape 35"/>
          <p:cNvSpPr/>
          <p:nvPr/>
        </p:nvSpPr>
        <p:spPr>
          <a:xfrm>
            <a:off x="6319800" y="3695040"/>
            <a:ext cx="369684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   </a:t>
            </a: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+max(0, 2.5 - (-3.1) + 1)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4" name="CustomShape 36"/>
          <p:cNvSpPr/>
          <p:nvPr/>
        </p:nvSpPr>
        <p:spPr>
          <a:xfrm>
            <a:off x="6295320" y="4075200"/>
            <a:ext cx="391176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= max(0, 6.3) + max(0, 6.6)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5" name="CustomShape 37"/>
          <p:cNvSpPr/>
          <p:nvPr/>
        </p:nvSpPr>
        <p:spPr>
          <a:xfrm>
            <a:off x="6280920" y="4479480"/>
            <a:ext cx="154404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= 6.3 + 6.6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6" name="CustomShape 38"/>
          <p:cNvSpPr/>
          <p:nvPr/>
        </p:nvSpPr>
        <p:spPr>
          <a:xfrm>
            <a:off x="6255360" y="4792320"/>
            <a:ext cx="78372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= 12.9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7" name="CustomShape 39"/>
          <p:cNvSpPr/>
          <p:nvPr/>
        </p:nvSpPr>
        <p:spPr>
          <a:xfrm>
            <a:off x="548640" y="5635800"/>
            <a:ext cx="44550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Loss over full dataset is average: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88" name="CustomShape 40"/>
          <p:cNvSpPr/>
          <p:nvPr/>
        </p:nvSpPr>
        <p:spPr>
          <a:xfrm>
            <a:off x="2567520" y="5369400"/>
            <a:ext cx="2055240" cy="511200"/>
          </a:xfrm>
          <a:custGeom>
            <a:avLst/>
            <a:gdLst/>
            <a:ahLst/>
            <a:rect l="l" t="t" r="r" b="b"/>
            <a:pathLst>
              <a:path w="5714" h="1425">
                <a:moveTo>
                  <a:pt x="0" y="0"/>
                </a:moveTo>
                <a:lnTo>
                  <a:pt x="5713" y="0"/>
                </a:lnTo>
                <a:lnTo>
                  <a:pt x="5713" y="1424"/>
                </a:lnTo>
                <a:lnTo>
                  <a:pt x="0" y="142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9" name="" descr=""/>
          <p:cNvPicPr/>
          <p:nvPr/>
        </p:nvPicPr>
        <p:blipFill>
          <a:blip r:embed="rId5"/>
          <a:stretch/>
        </p:blipFill>
        <p:spPr>
          <a:xfrm>
            <a:off x="5120640" y="5610240"/>
            <a:ext cx="2054160" cy="510120"/>
          </a:xfrm>
          <a:prstGeom prst="rect">
            <a:avLst/>
          </a:prstGeom>
          <a:ln>
            <a:noFill/>
          </a:ln>
        </p:spPr>
      </p:pic>
      <p:sp>
        <p:nvSpPr>
          <p:cNvPr id="1390" name="CustomShape 41"/>
          <p:cNvSpPr/>
          <p:nvPr/>
        </p:nvSpPr>
        <p:spPr>
          <a:xfrm>
            <a:off x="5110920" y="6126480"/>
            <a:ext cx="29340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L = (2.9 + 0 + 12.9)/3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1" name="CustomShape 42"/>
          <p:cNvSpPr/>
          <p:nvPr/>
        </p:nvSpPr>
        <p:spPr>
          <a:xfrm>
            <a:off x="5120640" y="6517800"/>
            <a:ext cx="11113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   </a:t>
            </a: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=</a:t>
            </a:r>
            <a:r>
              <a:rPr b="1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 5.27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69" dur="indefinite" restart="never" nodeType="tmRoot">
          <p:childTnLst>
            <p:seq>
              <p:cTn id="2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ustomShape 1"/>
          <p:cNvSpPr/>
          <p:nvPr/>
        </p:nvSpPr>
        <p:spPr>
          <a:xfrm>
            <a:off x="1085400" y="1861560"/>
            <a:ext cx="7200360" cy="507960"/>
          </a:xfrm>
          <a:custGeom>
            <a:avLst/>
            <a:gdLst/>
            <a:ahLst/>
            <a:rect l="l" t="t" r="r" b="b"/>
            <a:pathLst>
              <a:path w="20006" h="1416">
                <a:moveTo>
                  <a:pt x="0" y="0"/>
                </a:moveTo>
                <a:lnTo>
                  <a:pt x="20005" y="0"/>
                </a:lnTo>
                <a:lnTo>
                  <a:pt x="20005" y="1415"/>
                </a:lnTo>
                <a:lnTo>
                  <a:pt x="0" y="14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3" name="" descr=""/>
          <p:cNvPicPr/>
          <p:nvPr/>
        </p:nvPicPr>
        <p:blipFill>
          <a:blip r:embed="rId1"/>
          <a:stretch/>
        </p:blipFill>
        <p:spPr>
          <a:xfrm>
            <a:off x="1085760" y="1861920"/>
            <a:ext cx="7198920" cy="506880"/>
          </a:xfrm>
          <a:prstGeom prst="rect">
            <a:avLst/>
          </a:prstGeom>
          <a:ln>
            <a:noFill/>
          </a:ln>
        </p:spPr>
      </p:pic>
      <p:sp>
        <p:nvSpPr>
          <p:cNvPr id="1394" name="CustomShape 2"/>
          <p:cNvSpPr/>
          <p:nvPr/>
        </p:nvSpPr>
        <p:spPr>
          <a:xfrm>
            <a:off x="1085400" y="1280160"/>
            <a:ext cx="1951920" cy="412200"/>
          </a:xfrm>
          <a:custGeom>
            <a:avLst/>
            <a:gdLst/>
            <a:ahLst/>
            <a:rect l="l" t="t" r="r" b="b"/>
            <a:pathLst>
              <a:path w="5427" h="1150">
                <a:moveTo>
                  <a:pt x="0" y="0"/>
                </a:moveTo>
                <a:lnTo>
                  <a:pt x="5426" y="0"/>
                </a:lnTo>
                <a:lnTo>
                  <a:pt x="5426" y="1149"/>
                </a:lnTo>
                <a:lnTo>
                  <a:pt x="0" y="11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5" name="" descr=""/>
          <p:cNvPicPr/>
          <p:nvPr/>
        </p:nvPicPr>
        <p:blipFill>
          <a:blip r:embed="rId2"/>
          <a:stretch/>
        </p:blipFill>
        <p:spPr>
          <a:xfrm>
            <a:off x="1085760" y="1280160"/>
            <a:ext cx="1950840" cy="411120"/>
          </a:xfrm>
          <a:prstGeom prst="rect">
            <a:avLst/>
          </a:prstGeom>
          <a:ln>
            <a:noFill/>
          </a:ln>
        </p:spPr>
      </p:pic>
      <p:sp>
        <p:nvSpPr>
          <p:cNvPr id="1396" name="CustomShape 3"/>
          <p:cNvSpPr/>
          <p:nvPr/>
        </p:nvSpPr>
        <p:spPr>
          <a:xfrm>
            <a:off x="1047960" y="2811960"/>
            <a:ext cx="655812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E.g. Suppose that we found a W such that L = 0.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7" name="CustomShape 4"/>
          <p:cNvSpPr/>
          <p:nvPr/>
        </p:nvSpPr>
        <p:spPr>
          <a:xfrm>
            <a:off x="1047960" y="3269160"/>
            <a:ext cx="23673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Is this W unique?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8" name="CustomShape 5"/>
          <p:cNvSpPr/>
          <p:nvPr/>
        </p:nvSpPr>
        <p:spPr>
          <a:xfrm>
            <a:off x="3657600" y="459360"/>
            <a:ext cx="332892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Linear Classifier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9" name="CustomShape 6"/>
          <p:cNvSpPr/>
          <p:nvPr/>
        </p:nvSpPr>
        <p:spPr>
          <a:xfrm>
            <a:off x="3468600" y="4239000"/>
            <a:ext cx="474948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0000"/>
                </a:solidFill>
                <a:latin typeface="Arial"/>
                <a:ea typeface="DejaVu Sans"/>
              </a:rPr>
              <a:t>No! 2W is also has L = 0!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00" name="CustomShape 7"/>
          <p:cNvSpPr/>
          <p:nvPr/>
        </p:nvSpPr>
        <p:spPr>
          <a:xfrm>
            <a:off x="1371600" y="4879080"/>
            <a:ext cx="739512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0000"/>
                </a:solidFill>
                <a:latin typeface="Arial"/>
                <a:ea typeface="DejaVu Sans"/>
              </a:rPr>
              <a:t>How do we choose between W and 2W?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01" name="CustomShape 8"/>
          <p:cNvSpPr/>
          <p:nvPr/>
        </p:nvSpPr>
        <p:spPr>
          <a:xfrm>
            <a:off x="3566160" y="5577840"/>
            <a:ext cx="402156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2b511a"/>
                </a:solidFill>
                <a:latin typeface="Arial"/>
                <a:ea typeface="DejaVu Sans"/>
              </a:rPr>
              <a:t>Solution! Next Slide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271" dur="indefinite" restart="never" nodeType="tmRoot">
          <p:childTnLst>
            <p:seq>
              <p:cTn id="272" dur="indefinite" nodeType="mainSeq">
                <p:childTnLst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CustomShape 1"/>
          <p:cNvSpPr/>
          <p:nvPr/>
        </p:nvSpPr>
        <p:spPr>
          <a:xfrm>
            <a:off x="822960" y="1828800"/>
            <a:ext cx="5410080" cy="1045080"/>
          </a:xfrm>
          <a:custGeom>
            <a:avLst/>
            <a:gdLst/>
            <a:ahLst/>
            <a:rect l="l" t="t" r="r" b="b"/>
            <a:pathLst>
              <a:path w="15033" h="2908">
                <a:moveTo>
                  <a:pt x="0" y="0"/>
                </a:moveTo>
                <a:lnTo>
                  <a:pt x="15032" y="0"/>
                </a:lnTo>
                <a:lnTo>
                  <a:pt x="15032" y="2907"/>
                </a:lnTo>
                <a:lnTo>
                  <a:pt x="0" y="290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3" name="" descr=""/>
          <p:cNvPicPr/>
          <p:nvPr/>
        </p:nvPicPr>
        <p:blipFill>
          <a:blip r:embed="rId1"/>
          <a:stretch/>
        </p:blipFill>
        <p:spPr>
          <a:xfrm>
            <a:off x="822960" y="1828800"/>
            <a:ext cx="5993280" cy="1305000"/>
          </a:xfrm>
          <a:prstGeom prst="rect">
            <a:avLst/>
          </a:prstGeom>
          <a:ln>
            <a:noFill/>
          </a:ln>
        </p:spPr>
      </p:pic>
      <p:sp>
        <p:nvSpPr>
          <p:cNvPr id="1404" name="CustomShape 2"/>
          <p:cNvSpPr/>
          <p:nvPr/>
        </p:nvSpPr>
        <p:spPr>
          <a:xfrm>
            <a:off x="2004480" y="2777040"/>
            <a:ext cx="2869200" cy="424800"/>
          </a:xfrm>
          <a:custGeom>
            <a:avLst/>
            <a:gdLst/>
            <a:ahLst/>
            <a:rect l="l" t="t" r="r" b="b"/>
            <a:pathLst>
              <a:path w="7975" h="1185">
                <a:moveTo>
                  <a:pt x="7974" y="0"/>
                </a:moveTo>
                <a:cubicBezTo>
                  <a:pt x="7974" y="327"/>
                  <a:pt x="7761" y="592"/>
                  <a:pt x="7497" y="592"/>
                </a:cubicBezTo>
                <a:lnTo>
                  <a:pt x="3350" y="592"/>
                </a:lnTo>
                <a:cubicBezTo>
                  <a:pt x="3087" y="592"/>
                  <a:pt x="2874" y="857"/>
                  <a:pt x="2874" y="1184"/>
                </a:cubicBezTo>
                <a:cubicBezTo>
                  <a:pt x="2874" y="857"/>
                  <a:pt x="2661" y="592"/>
                  <a:pt x="2398" y="592"/>
                </a:cubicBezTo>
                <a:lnTo>
                  <a:pt x="476" y="592"/>
                </a:lnTo>
                <a:cubicBezTo>
                  <a:pt x="213" y="592"/>
                  <a:pt x="0" y="327"/>
                  <a:pt x="0" y="0"/>
                </a:cubicBezTo>
                <a:lnTo>
                  <a:pt x="7974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3"/>
          <p:cNvSpPr/>
          <p:nvPr/>
        </p:nvSpPr>
        <p:spPr>
          <a:xfrm>
            <a:off x="2004480" y="2777040"/>
            <a:ext cx="2869200" cy="424800"/>
          </a:xfrm>
          <a:custGeom>
            <a:avLst/>
            <a:gdLst/>
            <a:ahLst/>
            <a:rect l="l" t="t" r="r" b="b"/>
            <a:pathLst>
              <a:path w="7975" h="1185">
                <a:moveTo>
                  <a:pt x="7974" y="0"/>
                </a:moveTo>
                <a:cubicBezTo>
                  <a:pt x="7974" y="327"/>
                  <a:pt x="7761" y="592"/>
                  <a:pt x="7497" y="592"/>
                </a:cubicBezTo>
                <a:lnTo>
                  <a:pt x="3350" y="592"/>
                </a:lnTo>
                <a:cubicBezTo>
                  <a:pt x="3087" y="592"/>
                  <a:pt x="2874" y="857"/>
                  <a:pt x="2874" y="1184"/>
                </a:cubicBezTo>
                <a:cubicBezTo>
                  <a:pt x="2874" y="857"/>
                  <a:pt x="2661" y="592"/>
                  <a:pt x="2398" y="592"/>
                </a:cubicBezTo>
                <a:lnTo>
                  <a:pt x="476" y="592"/>
                </a:lnTo>
                <a:cubicBezTo>
                  <a:pt x="213" y="592"/>
                  <a:pt x="0" y="327"/>
                  <a:pt x="0" y="0"/>
                </a:cubicBezTo>
                <a:lnTo>
                  <a:pt x="7974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4"/>
          <p:cNvSpPr/>
          <p:nvPr/>
        </p:nvSpPr>
        <p:spPr>
          <a:xfrm>
            <a:off x="2004480" y="2777040"/>
            <a:ext cx="3257640" cy="424800"/>
          </a:xfrm>
          <a:custGeom>
            <a:avLst/>
            <a:gdLst/>
            <a:ahLst/>
            <a:rect l="l" t="t" r="r" b="b"/>
            <a:pathLst>
              <a:path w="9054" h="1185">
                <a:moveTo>
                  <a:pt x="9053" y="0"/>
                </a:moveTo>
                <a:cubicBezTo>
                  <a:pt x="9053" y="327"/>
                  <a:pt x="8811" y="592"/>
                  <a:pt x="8511" y="592"/>
                </a:cubicBezTo>
                <a:lnTo>
                  <a:pt x="3803" y="592"/>
                </a:lnTo>
                <a:cubicBezTo>
                  <a:pt x="3505" y="592"/>
                  <a:pt x="3263" y="857"/>
                  <a:pt x="3263" y="1184"/>
                </a:cubicBezTo>
                <a:cubicBezTo>
                  <a:pt x="3263" y="857"/>
                  <a:pt x="3021" y="592"/>
                  <a:pt x="2722" y="592"/>
                </a:cubicBezTo>
                <a:lnTo>
                  <a:pt x="540" y="592"/>
                </a:lnTo>
                <a:cubicBezTo>
                  <a:pt x="242" y="592"/>
                  <a:pt x="0" y="327"/>
                  <a:pt x="0" y="0"/>
                </a:cubicBezTo>
              </a:path>
            </a:pathLst>
          </a:custGeom>
          <a:noFill/>
          <a:ln w="1872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5"/>
          <p:cNvSpPr/>
          <p:nvPr/>
        </p:nvSpPr>
        <p:spPr>
          <a:xfrm>
            <a:off x="5247720" y="2785320"/>
            <a:ext cx="902520" cy="424800"/>
          </a:xfrm>
          <a:custGeom>
            <a:avLst/>
            <a:gdLst/>
            <a:ahLst/>
            <a:rect l="l" t="t" r="r" b="b"/>
            <a:pathLst>
              <a:path w="2512" h="1185">
                <a:moveTo>
                  <a:pt x="2511" y="0"/>
                </a:moveTo>
                <a:cubicBezTo>
                  <a:pt x="2511" y="327"/>
                  <a:pt x="2298" y="592"/>
                  <a:pt x="2035" y="592"/>
                </a:cubicBezTo>
                <a:lnTo>
                  <a:pt x="1730" y="592"/>
                </a:lnTo>
                <a:cubicBezTo>
                  <a:pt x="1468" y="592"/>
                  <a:pt x="1255" y="857"/>
                  <a:pt x="1255" y="1184"/>
                </a:cubicBezTo>
                <a:cubicBezTo>
                  <a:pt x="1255" y="857"/>
                  <a:pt x="1042" y="592"/>
                  <a:pt x="779" y="592"/>
                </a:cubicBezTo>
                <a:lnTo>
                  <a:pt x="477" y="592"/>
                </a:lnTo>
                <a:cubicBezTo>
                  <a:pt x="213" y="592"/>
                  <a:pt x="0" y="327"/>
                  <a:pt x="0" y="0"/>
                </a:cubicBezTo>
                <a:lnTo>
                  <a:pt x="2511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6"/>
          <p:cNvSpPr/>
          <p:nvPr/>
        </p:nvSpPr>
        <p:spPr>
          <a:xfrm>
            <a:off x="5247720" y="2785320"/>
            <a:ext cx="902520" cy="424800"/>
          </a:xfrm>
          <a:custGeom>
            <a:avLst/>
            <a:gdLst/>
            <a:ahLst/>
            <a:rect l="l" t="t" r="r" b="b"/>
            <a:pathLst>
              <a:path w="2512" h="1185">
                <a:moveTo>
                  <a:pt x="2511" y="0"/>
                </a:moveTo>
                <a:cubicBezTo>
                  <a:pt x="2511" y="327"/>
                  <a:pt x="2298" y="592"/>
                  <a:pt x="2035" y="592"/>
                </a:cubicBezTo>
                <a:lnTo>
                  <a:pt x="1730" y="592"/>
                </a:lnTo>
                <a:cubicBezTo>
                  <a:pt x="1468" y="592"/>
                  <a:pt x="1255" y="857"/>
                  <a:pt x="1255" y="1184"/>
                </a:cubicBezTo>
                <a:cubicBezTo>
                  <a:pt x="1255" y="857"/>
                  <a:pt x="1042" y="592"/>
                  <a:pt x="779" y="592"/>
                </a:cubicBezTo>
                <a:lnTo>
                  <a:pt x="477" y="592"/>
                </a:lnTo>
                <a:cubicBezTo>
                  <a:pt x="213" y="592"/>
                  <a:pt x="0" y="327"/>
                  <a:pt x="0" y="0"/>
                </a:cubicBezTo>
                <a:lnTo>
                  <a:pt x="2511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7"/>
          <p:cNvSpPr/>
          <p:nvPr/>
        </p:nvSpPr>
        <p:spPr>
          <a:xfrm>
            <a:off x="5669280" y="2785320"/>
            <a:ext cx="1055880" cy="424800"/>
          </a:xfrm>
          <a:custGeom>
            <a:avLst/>
            <a:gdLst/>
            <a:ahLst/>
            <a:rect l="l" t="t" r="r" b="b"/>
            <a:pathLst>
              <a:path w="2938" h="1185">
                <a:moveTo>
                  <a:pt x="2937" y="0"/>
                </a:moveTo>
                <a:cubicBezTo>
                  <a:pt x="2937" y="327"/>
                  <a:pt x="2688" y="592"/>
                  <a:pt x="2380" y="592"/>
                </a:cubicBezTo>
                <a:lnTo>
                  <a:pt x="2024" y="592"/>
                </a:lnTo>
                <a:cubicBezTo>
                  <a:pt x="1717" y="592"/>
                  <a:pt x="1468" y="857"/>
                  <a:pt x="1468" y="1184"/>
                </a:cubicBezTo>
                <a:cubicBezTo>
                  <a:pt x="1468" y="857"/>
                  <a:pt x="1219" y="592"/>
                  <a:pt x="911" y="592"/>
                </a:cubicBezTo>
                <a:lnTo>
                  <a:pt x="558" y="592"/>
                </a:lnTo>
                <a:cubicBezTo>
                  <a:pt x="249" y="592"/>
                  <a:pt x="0" y="327"/>
                  <a:pt x="0" y="0"/>
                </a:cubicBezTo>
              </a:path>
            </a:pathLst>
          </a:custGeom>
          <a:noFill/>
          <a:ln w="1872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8"/>
          <p:cNvSpPr/>
          <p:nvPr/>
        </p:nvSpPr>
        <p:spPr>
          <a:xfrm>
            <a:off x="1405080" y="3202920"/>
            <a:ext cx="3255120" cy="729720"/>
          </a:xfrm>
          <a:custGeom>
            <a:avLst/>
            <a:gdLst/>
            <a:ahLst/>
            <a:rect l="l" t="t" r="r" b="b"/>
            <a:pathLst>
              <a:path w="9047" h="2032">
                <a:moveTo>
                  <a:pt x="0" y="0"/>
                </a:moveTo>
                <a:lnTo>
                  <a:pt x="9046" y="0"/>
                </a:lnTo>
                <a:lnTo>
                  <a:pt x="9046" y="2031"/>
                </a:lnTo>
                <a:lnTo>
                  <a:pt x="0" y="203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9"/>
          <p:cNvSpPr/>
          <p:nvPr/>
        </p:nvSpPr>
        <p:spPr>
          <a:xfrm>
            <a:off x="1057320" y="3255480"/>
            <a:ext cx="3911040" cy="6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Data loss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Model predictions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should match training data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2" name="CustomShape 10"/>
          <p:cNvSpPr/>
          <p:nvPr/>
        </p:nvSpPr>
        <p:spPr>
          <a:xfrm>
            <a:off x="4804200" y="3255480"/>
            <a:ext cx="3775680" cy="624240"/>
          </a:xfrm>
          <a:custGeom>
            <a:avLst/>
            <a:gdLst/>
            <a:ahLst/>
            <a:rect l="l" t="t" r="r" b="b"/>
            <a:pathLst>
              <a:path w="10493" h="1739">
                <a:moveTo>
                  <a:pt x="0" y="0"/>
                </a:moveTo>
                <a:lnTo>
                  <a:pt x="10492" y="0"/>
                </a:lnTo>
                <a:lnTo>
                  <a:pt x="10492" y="1738"/>
                </a:lnTo>
                <a:lnTo>
                  <a:pt x="0" y="17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1"/>
          <p:cNvSpPr/>
          <p:nvPr/>
        </p:nvSpPr>
        <p:spPr>
          <a:xfrm>
            <a:off x="5446440" y="3256560"/>
            <a:ext cx="3457080" cy="101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Regularization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Prevent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model from doing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too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well on training data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4" name="CustomShape 12"/>
          <p:cNvSpPr/>
          <p:nvPr/>
        </p:nvSpPr>
        <p:spPr>
          <a:xfrm>
            <a:off x="6708600" y="1871640"/>
            <a:ext cx="2708280" cy="676440"/>
          </a:xfrm>
          <a:custGeom>
            <a:avLst/>
            <a:gdLst/>
            <a:ahLst/>
            <a:rect l="l" t="t" r="r" b="b"/>
            <a:pathLst>
              <a:path w="7528" h="1884">
                <a:moveTo>
                  <a:pt x="0" y="0"/>
                </a:moveTo>
                <a:lnTo>
                  <a:pt x="7527" y="0"/>
                </a:lnTo>
                <a:lnTo>
                  <a:pt x="7527" y="1883"/>
                </a:lnTo>
                <a:lnTo>
                  <a:pt x="0" y="18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13"/>
          <p:cNvSpPr/>
          <p:nvPr/>
        </p:nvSpPr>
        <p:spPr>
          <a:xfrm>
            <a:off x="6322320" y="1333080"/>
            <a:ext cx="3277080" cy="6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= regularization strength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         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(hyperparameter)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6" name="CustomShape 14"/>
          <p:cNvSpPr/>
          <p:nvPr/>
        </p:nvSpPr>
        <p:spPr>
          <a:xfrm>
            <a:off x="6571080" y="1653120"/>
            <a:ext cx="278640" cy="392760"/>
          </a:xfrm>
          <a:custGeom>
            <a:avLst/>
            <a:gdLst/>
            <a:ahLst/>
            <a:rect l="l" t="t" r="r" b="b"/>
            <a:pathLst>
              <a:path w="779" h="1096">
                <a:moveTo>
                  <a:pt x="0" y="0"/>
                </a:moveTo>
                <a:lnTo>
                  <a:pt x="778" y="0"/>
                </a:lnTo>
                <a:lnTo>
                  <a:pt x="778" y="1095"/>
                </a:lnTo>
                <a:lnTo>
                  <a:pt x="0" y="109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7" name="" descr=""/>
          <p:cNvPicPr/>
          <p:nvPr/>
        </p:nvPicPr>
        <p:blipFill>
          <a:blip r:embed="rId2"/>
          <a:stretch/>
        </p:blipFill>
        <p:spPr>
          <a:xfrm>
            <a:off x="5943600" y="1280160"/>
            <a:ext cx="277560" cy="391320"/>
          </a:xfrm>
          <a:prstGeom prst="rect">
            <a:avLst/>
          </a:prstGeom>
          <a:ln>
            <a:noFill/>
          </a:ln>
        </p:spPr>
      </p:pic>
      <p:sp>
        <p:nvSpPr>
          <p:cNvPr id="1418" name="CustomShape 15"/>
          <p:cNvSpPr/>
          <p:nvPr/>
        </p:nvSpPr>
        <p:spPr>
          <a:xfrm>
            <a:off x="603000" y="4846320"/>
            <a:ext cx="243576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Simple examples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9" name="CustomShape 16"/>
          <p:cNvSpPr/>
          <p:nvPr/>
        </p:nvSpPr>
        <p:spPr>
          <a:xfrm>
            <a:off x="1883160" y="5327640"/>
            <a:ext cx="247860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L2 regularization: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0" name="CustomShape 17"/>
          <p:cNvSpPr/>
          <p:nvPr/>
        </p:nvSpPr>
        <p:spPr>
          <a:xfrm>
            <a:off x="1929600" y="5877720"/>
            <a:ext cx="24206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L1 regularization: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1" name="CustomShape 18"/>
          <p:cNvSpPr/>
          <p:nvPr/>
        </p:nvSpPr>
        <p:spPr>
          <a:xfrm>
            <a:off x="4683600" y="5333040"/>
            <a:ext cx="2106000" cy="359640"/>
          </a:xfrm>
          <a:custGeom>
            <a:avLst/>
            <a:gdLst/>
            <a:ahLst/>
            <a:rect l="l" t="t" r="r" b="b"/>
            <a:pathLst>
              <a:path w="5855" h="1004">
                <a:moveTo>
                  <a:pt x="0" y="0"/>
                </a:moveTo>
                <a:lnTo>
                  <a:pt x="5854" y="0"/>
                </a:lnTo>
                <a:lnTo>
                  <a:pt x="5854" y="1003"/>
                </a:lnTo>
                <a:lnTo>
                  <a:pt x="0" y="10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2" name="" descr=""/>
          <p:cNvPicPr/>
          <p:nvPr/>
        </p:nvPicPr>
        <p:blipFill>
          <a:blip r:embed="rId3"/>
          <a:stretch/>
        </p:blipFill>
        <p:spPr>
          <a:xfrm>
            <a:off x="4443480" y="5327640"/>
            <a:ext cx="2494440" cy="425160"/>
          </a:xfrm>
          <a:prstGeom prst="rect">
            <a:avLst/>
          </a:prstGeom>
          <a:ln>
            <a:noFill/>
          </a:ln>
        </p:spPr>
      </p:pic>
      <p:sp>
        <p:nvSpPr>
          <p:cNvPr id="1423" name="CustomShape 19"/>
          <p:cNvSpPr/>
          <p:nvPr/>
        </p:nvSpPr>
        <p:spPr>
          <a:xfrm>
            <a:off x="4676040" y="5675760"/>
            <a:ext cx="2120760" cy="326520"/>
          </a:xfrm>
          <a:custGeom>
            <a:avLst/>
            <a:gdLst/>
            <a:ahLst/>
            <a:rect l="l" t="t" r="r" b="b"/>
            <a:pathLst>
              <a:path w="5896" h="912">
                <a:moveTo>
                  <a:pt x="0" y="0"/>
                </a:moveTo>
                <a:lnTo>
                  <a:pt x="5895" y="0"/>
                </a:lnTo>
                <a:lnTo>
                  <a:pt x="5895" y="911"/>
                </a:lnTo>
                <a:lnTo>
                  <a:pt x="0" y="9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4" name="" descr=""/>
          <p:cNvPicPr/>
          <p:nvPr/>
        </p:nvPicPr>
        <p:blipFill>
          <a:blip r:embed="rId4"/>
          <a:stretch/>
        </p:blipFill>
        <p:spPr>
          <a:xfrm>
            <a:off x="4352040" y="5877720"/>
            <a:ext cx="2369520" cy="363960"/>
          </a:xfrm>
          <a:prstGeom prst="rect">
            <a:avLst/>
          </a:prstGeom>
          <a:ln>
            <a:noFill/>
          </a:ln>
        </p:spPr>
      </p:pic>
      <p:sp>
        <p:nvSpPr>
          <p:cNvPr id="1425" name="CustomShape 20"/>
          <p:cNvSpPr/>
          <p:nvPr/>
        </p:nvSpPr>
        <p:spPr>
          <a:xfrm>
            <a:off x="4993560" y="6003360"/>
            <a:ext cx="2648880" cy="306360"/>
          </a:xfrm>
          <a:custGeom>
            <a:avLst/>
            <a:gdLst/>
            <a:ahLst/>
            <a:rect l="l" t="t" r="r" b="b"/>
            <a:pathLst>
              <a:path w="7363" h="856">
                <a:moveTo>
                  <a:pt x="0" y="0"/>
                </a:moveTo>
                <a:lnTo>
                  <a:pt x="7362" y="0"/>
                </a:lnTo>
                <a:lnTo>
                  <a:pt x="7362" y="855"/>
                </a:lnTo>
                <a:lnTo>
                  <a:pt x="0" y="85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6" name="" descr=""/>
          <p:cNvPicPr/>
          <p:nvPr/>
        </p:nvPicPr>
        <p:blipFill>
          <a:blip r:embed="rId5"/>
          <a:stretch/>
        </p:blipFill>
        <p:spPr>
          <a:xfrm>
            <a:off x="4775040" y="6400800"/>
            <a:ext cx="3727080" cy="429840"/>
          </a:xfrm>
          <a:prstGeom prst="rect">
            <a:avLst/>
          </a:prstGeom>
          <a:ln>
            <a:noFill/>
          </a:ln>
        </p:spPr>
      </p:pic>
      <p:sp>
        <p:nvSpPr>
          <p:cNvPr id="1427" name="CustomShape 21"/>
          <p:cNvSpPr/>
          <p:nvPr/>
        </p:nvSpPr>
        <p:spPr>
          <a:xfrm>
            <a:off x="1883160" y="6426360"/>
            <a:ext cx="28900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Elastic net (L1 + L2):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28" name="CustomShape 22"/>
          <p:cNvSpPr/>
          <p:nvPr/>
        </p:nvSpPr>
        <p:spPr>
          <a:xfrm>
            <a:off x="3749040" y="552600"/>
            <a:ext cx="329004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Regularization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85" dur="indefinite" restart="never" nodeType="tmRoot">
          <p:childTnLst>
            <p:seq>
              <p:cTn id="2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ustomShape 1"/>
          <p:cNvSpPr/>
          <p:nvPr/>
        </p:nvSpPr>
        <p:spPr>
          <a:xfrm>
            <a:off x="3749040" y="642240"/>
            <a:ext cx="301500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Regularization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30" name="CustomShape 2"/>
          <p:cNvSpPr/>
          <p:nvPr/>
        </p:nvSpPr>
        <p:spPr>
          <a:xfrm>
            <a:off x="731520" y="2853000"/>
            <a:ext cx="231840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Why regularize?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1" name="CustomShape 3"/>
          <p:cNvSpPr/>
          <p:nvPr/>
        </p:nvSpPr>
        <p:spPr>
          <a:xfrm>
            <a:off x="884160" y="3244680"/>
            <a:ext cx="22644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2" name="CustomShape 4"/>
          <p:cNvSpPr/>
          <p:nvPr/>
        </p:nvSpPr>
        <p:spPr>
          <a:xfrm>
            <a:off x="1188720" y="3244680"/>
            <a:ext cx="465336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Express preferences over weights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3" name="CustomShape 5"/>
          <p:cNvSpPr/>
          <p:nvPr/>
        </p:nvSpPr>
        <p:spPr>
          <a:xfrm>
            <a:off x="884160" y="3681720"/>
            <a:ext cx="22644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4" name="CustomShape 6"/>
          <p:cNvSpPr/>
          <p:nvPr/>
        </p:nvSpPr>
        <p:spPr>
          <a:xfrm>
            <a:off x="1149840" y="3681720"/>
            <a:ext cx="64378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Make the model </a:t>
            </a:r>
            <a:r>
              <a:rPr b="0" i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simple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 so it works on test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5" name="CustomShape 7"/>
          <p:cNvSpPr/>
          <p:nvPr/>
        </p:nvSpPr>
        <p:spPr>
          <a:xfrm>
            <a:off x="884160" y="4138920"/>
            <a:ext cx="22644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-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6" name="CustomShape 8"/>
          <p:cNvSpPr/>
          <p:nvPr/>
        </p:nvSpPr>
        <p:spPr>
          <a:xfrm>
            <a:off x="1164960" y="4138920"/>
            <a:ext cx="578268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Improve optimization by adding curvature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7" name="CustomShape 9"/>
          <p:cNvSpPr/>
          <p:nvPr/>
        </p:nvSpPr>
        <p:spPr>
          <a:xfrm>
            <a:off x="5006880" y="3133800"/>
            <a:ext cx="4194000" cy="1509480"/>
          </a:xfrm>
          <a:custGeom>
            <a:avLst/>
            <a:gdLst/>
            <a:ahLst/>
            <a:rect l="l" t="t" r="r" b="b"/>
            <a:pathLst>
              <a:path w="11655" h="4198">
                <a:moveTo>
                  <a:pt x="0" y="0"/>
                </a:moveTo>
                <a:lnTo>
                  <a:pt x="11654" y="0"/>
                </a:lnTo>
                <a:lnTo>
                  <a:pt x="11654" y="4197"/>
                </a:lnTo>
                <a:lnTo>
                  <a:pt x="0" y="41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10"/>
          <p:cNvSpPr/>
          <p:nvPr/>
        </p:nvSpPr>
        <p:spPr>
          <a:xfrm>
            <a:off x="731520" y="1304280"/>
            <a:ext cx="2126160" cy="3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More complex</a:t>
            </a: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9" name="CustomShape 11"/>
          <p:cNvSpPr/>
          <p:nvPr/>
        </p:nvSpPr>
        <p:spPr>
          <a:xfrm>
            <a:off x="1463040" y="1737360"/>
            <a:ext cx="2985480" cy="7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Dropout</a:t>
            </a: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Batch normalization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0" name="CustomShape 12"/>
          <p:cNvSpPr/>
          <p:nvPr/>
        </p:nvSpPr>
        <p:spPr>
          <a:xfrm>
            <a:off x="5380560" y="1737360"/>
            <a:ext cx="324612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2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Stochastic depth, </a:t>
            </a: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fractional pooling, etc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1" name="CustomShape 13"/>
          <p:cNvSpPr/>
          <p:nvPr/>
        </p:nvSpPr>
        <p:spPr>
          <a:xfrm>
            <a:off x="951840" y="4546080"/>
            <a:ext cx="2430000" cy="496800"/>
          </a:xfrm>
          <a:custGeom>
            <a:avLst/>
            <a:gdLst/>
            <a:ahLst/>
            <a:rect l="l" t="t" r="r" b="b"/>
            <a:pathLst>
              <a:path w="6755" h="1385">
                <a:moveTo>
                  <a:pt x="0" y="0"/>
                </a:moveTo>
                <a:lnTo>
                  <a:pt x="6754" y="0"/>
                </a:lnTo>
                <a:lnTo>
                  <a:pt x="6754" y="1384"/>
                </a:lnTo>
                <a:lnTo>
                  <a:pt x="0" y="138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2" name="" descr=""/>
          <p:cNvPicPr/>
          <p:nvPr/>
        </p:nvPicPr>
        <p:blipFill>
          <a:blip r:embed="rId1"/>
          <a:stretch/>
        </p:blipFill>
        <p:spPr>
          <a:xfrm>
            <a:off x="861480" y="4699800"/>
            <a:ext cx="2428560" cy="495720"/>
          </a:xfrm>
          <a:prstGeom prst="rect">
            <a:avLst/>
          </a:prstGeom>
          <a:ln>
            <a:noFill/>
          </a:ln>
        </p:spPr>
      </p:pic>
      <p:sp>
        <p:nvSpPr>
          <p:cNvPr id="1443" name="CustomShape 14"/>
          <p:cNvSpPr/>
          <p:nvPr/>
        </p:nvSpPr>
        <p:spPr>
          <a:xfrm>
            <a:off x="731520" y="5197320"/>
            <a:ext cx="2563200" cy="424440"/>
          </a:xfrm>
          <a:custGeom>
            <a:avLst/>
            <a:gdLst/>
            <a:ahLst/>
            <a:rect l="l" t="t" r="r" b="b"/>
            <a:pathLst>
              <a:path w="7125" h="1184">
                <a:moveTo>
                  <a:pt x="0" y="0"/>
                </a:moveTo>
                <a:lnTo>
                  <a:pt x="7124" y="0"/>
                </a:lnTo>
                <a:lnTo>
                  <a:pt x="7124" y="1183"/>
                </a:lnTo>
                <a:lnTo>
                  <a:pt x="0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4" name="" descr=""/>
          <p:cNvPicPr/>
          <p:nvPr/>
        </p:nvPicPr>
        <p:blipFill>
          <a:blip r:embed="rId2"/>
          <a:stretch/>
        </p:blipFill>
        <p:spPr>
          <a:xfrm>
            <a:off x="758160" y="5423040"/>
            <a:ext cx="2561760" cy="423360"/>
          </a:xfrm>
          <a:prstGeom prst="rect">
            <a:avLst/>
          </a:prstGeom>
          <a:ln>
            <a:noFill/>
          </a:ln>
        </p:spPr>
      </p:pic>
      <p:sp>
        <p:nvSpPr>
          <p:cNvPr id="1445" name="CustomShape 15"/>
          <p:cNvSpPr/>
          <p:nvPr/>
        </p:nvSpPr>
        <p:spPr>
          <a:xfrm>
            <a:off x="838080" y="6063120"/>
            <a:ext cx="4517280" cy="562320"/>
          </a:xfrm>
          <a:custGeom>
            <a:avLst/>
            <a:gdLst/>
            <a:ahLst/>
            <a:rect l="l" t="t" r="r" b="b"/>
            <a:pathLst>
              <a:path w="12553" h="1567">
                <a:moveTo>
                  <a:pt x="0" y="0"/>
                </a:moveTo>
                <a:lnTo>
                  <a:pt x="12552" y="0"/>
                </a:lnTo>
                <a:lnTo>
                  <a:pt x="12552" y="1566"/>
                </a:lnTo>
                <a:lnTo>
                  <a:pt x="0" y="15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6" name="" descr=""/>
          <p:cNvPicPr/>
          <p:nvPr/>
        </p:nvPicPr>
        <p:blipFill>
          <a:blip r:embed="rId3"/>
          <a:stretch/>
        </p:blipFill>
        <p:spPr>
          <a:xfrm>
            <a:off x="785520" y="6020640"/>
            <a:ext cx="4516200" cy="561240"/>
          </a:xfrm>
          <a:prstGeom prst="rect">
            <a:avLst/>
          </a:prstGeom>
          <a:ln>
            <a:noFill/>
          </a:ln>
        </p:spPr>
      </p:pic>
      <p:sp>
        <p:nvSpPr>
          <p:cNvPr id="1447" name="CustomShape 16"/>
          <p:cNvSpPr/>
          <p:nvPr/>
        </p:nvSpPr>
        <p:spPr>
          <a:xfrm>
            <a:off x="1738440" y="6914160"/>
            <a:ext cx="3173400" cy="644400"/>
          </a:xfrm>
          <a:custGeom>
            <a:avLst/>
            <a:gdLst/>
            <a:ahLst/>
            <a:rect l="l" t="t" r="r" b="b"/>
            <a:pathLst>
              <a:path w="8820" h="1795">
                <a:moveTo>
                  <a:pt x="0" y="0"/>
                </a:moveTo>
                <a:lnTo>
                  <a:pt x="8819" y="0"/>
                </a:lnTo>
                <a:lnTo>
                  <a:pt x="8819" y="1794"/>
                </a:lnTo>
                <a:lnTo>
                  <a:pt x="0" y="179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8" name="" descr=""/>
          <p:cNvPicPr/>
          <p:nvPr/>
        </p:nvPicPr>
        <p:blipFill>
          <a:blip r:embed="rId4"/>
          <a:stretch/>
        </p:blipFill>
        <p:spPr>
          <a:xfrm>
            <a:off x="5787360" y="4754880"/>
            <a:ext cx="3171960" cy="643320"/>
          </a:xfrm>
          <a:prstGeom prst="rect">
            <a:avLst/>
          </a:prstGeom>
          <a:ln>
            <a:noFill/>
          </a:ln>
        </p:spPr>
      </p:pic>
      <p:sp>
        <p:nvSpPr>
          <p:cNvPr id="1449" name="CustomShape 17"/>
          <p:cNvSpPr/>
          <p:nvPr/>
        </p:nvSpPr>
        <p:spPr>
          <a:xfrm>
            <a:off x="1764000" y="6102000"/>
            <a:ext cx="3629520" cy="571680"/>
          </a:xfrm>
          <a:custGeom>
            <a:avLst/>
            <a:gdLst/>
            <a:ahLst/>
            <a:rect l="l" t="t" r="r" b="b"/>
            <a:pathLst>
              <a:path w="10087" h="1593">
                <a:moveTo>
                  <a:pt x="0" y="0"/>
                </a:moveTo>
                <a:lnTo>
                  <a:pt x="10086" y="0"/>
                </a:lnTo>
                <a:lnTo>
                  <a:pt x="10086" y="1592"/>
                </a:lnTo>
                <a:lnTo>
                  <a:pt x="0" y="159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18"/>
          <p:cNvSpPr/>
          <p:nvPr/>
        </p:nvSpPr>
        <p:spPr>
          <a:xfrm>
            <a:off x="1764000" y="6010560"/>
            <a:ext cx="3629520" cy="571680"/>
          </a:xfrm>
          <a:custGeom>
            <a:avLst/>
            <a:gdLst/>
            <a:ahLst/>
            <a:rect l="l" t="t" r="r" b="b"/>
            <a:pathLst>
              <a:path w="10087" h="1593">
                <a:moveTo>
                  <a:pt x="0" y="0"/>
                </a:moveTo>
                <a:lnTo>
                  <a:pt x="10086" y="0"/>
                </a:lnTo>
                <a:lnTo>
                  <a:pt x="10086" y="1592"/>
                </a:lnTo>
                <a:lnTo>
                  <a:pt x="0" y="1592"/>
                </a:lnTo>
                <a:lnTo>
                  <a:pt x="0" y="0"/>
                </a:lnTo>
              </a:path>
            </a:pathLst>
          </a:custGeom>
          <a:noFill/>
          <a:ln w="2844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19"/>
          <p:cNvSpPr/>
          <p:nvPr/>
        </p:nvSpPr>
        <p:spPr>
          <a:xfrm>
            <a:off x="5610600" y="5995080"/>
            <a:ext cx="3440160" cy="6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L2 regularization likes to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ff"/>
                </a:solidFill>
                <a:latin typeface="Arial"/>
                <a:ea typeface="DejaVu Sans"/>
              </a:rPr>
              <a:t>spread out” the weights 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87" dur="indefinite" restart="never" nodeType="tmRoot">
          <p:childTnLst>
            <p:seq>
              <p:cTn id="288" dur="indefinite" nodeType="mainSeq">
                <p:childTnLst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CustomShape 1"/>
          <p:cNvSpPr/>
          <p:nvPr/>
        </p:nvSpPr>
        <p:spPr>
          <a:xfrm>
            <a:off x="1737360" y="1097280"/>
            <a:ext cx="703908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Now, Let’s Try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Softmax Classifier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Ubuntu"/>
                <a:ea typeface="DejaVu Sans"/>
              </a:rPr>
              <a:t>Multinomial Logistic Regression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3" name="CustomShape 2"/>
          <p:cNvSpPr/>
          <p:nvPr/>
        </p:nvSpPr>
        <p:spPr>
          <a:xfrm>
            <a:off x="453600" y="4389120"/>
            <a:ext cx="7957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Raw classifier scores are expressed as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4" name="CustomShape 3"/>
          <p:cNvSpPr/>
          <p:nvPr/>
        </p:nvSpPr>
        <p:spPr>
          <a:xfrm>
            <a:off x="2286000" y="4937760"/>
            <a:ext cx="1783800" cy="354240"/>
          </a:xfrm>
          <a:custGeom>
            <a:avLst/>
            <a:gdLst/>
            <a:ahLst/>
            <a:rect l="l" t="t" r="r" b="b"/>
            <a:pathLst>
              <a:path w="4960" h="989">
                <a:moveTo>
                  <a:pt x="0" y="0"/>
                </a:moveTo>
                <a:lnTo>
                  <a:pt x="4959" y="0"/>
                </a:lnTo>
                <a:lnTo>
                  <a:pt x="4959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5" name="" descr=""/>
          <p:cNvPicPr/>
          <p:nvPr/>
        </p:nvPicPr>
        <p:blipFill>
          <a:blip r:embed="rId1"/>
          <a:stretch/>
        </p:blipFill>
        <p:spPr>
          <a:xfrm>
            <a:off x="2286000" y="5032080"/>
            <a:ext cx="2375640" cy="471600"/>
          </a:xfrm>
          <a:prstGeom prst="rect">
            <a:avLst/>
          </a:prstGeom>
          <a:ln>
            <a:noFill/>
          </a:ln>
        </p:spPr>
      </p:pic>
      <p:sp>
        <p:nvSpPr>
          <p:cNvPr id="1456" name="CustomShape 4"/>
          <p:cNvSpPr/>
          <p:nvPr/>
        </p:nvSpPr>
        <p:spPr>
          <a:xfrm>
            <a:off x="2286000" y="5032080"/>
            <a:ext cx="2467440" cy="471960"/>
          </a:xfrm>
          <a:custGeom>
            <a:avLst/>
            <a:gdLst/>
            <a:ahLst/>
            <a:rect l="l" t="t" r="r" b="b"/>
            <a:pathLst>
              <a:path w="6859" h="1316">
                <a:moveTo>
                  <a:pt x="0" y="0"/>
                </a:moveTo>
                <a:lnTo>
                  <a:pt x="6858" y="0"/>
                </a:lnTo>
                <a:lnTo>
                  <a:pt x="6858" y="1315"/>
                </a:lnTo>
                <a:lnTo>
                  <a:pt x="0" y="1315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7" name="" descr=""/>
          <p:cNvPicPr/>
          <p:nvPr/>
        </p:nvPicPr>
        <p:blipFill>
          <a:blip r:embed="rId2"/>
          <a:stretch/>
        </p:blipFill>
        <p:spPr>
          <a:xfrm>
            <a:off x="2286000" y="5725440"/>
            <a:ext cx="3957840" cy="672840"/>
          </a:xfrm>
          <a:prstGeom prst="rect">
            <a:avLst/>
          </a:prstGeom>
          <a:ln>
            <a:noFill/>
          </a:ln>
        </p:spPr>
      </p:pic>
      <p:sp>
        <p:nvSpPr>
          <p:cNvPr id="1458" name="CustomShape 5"/>
          <p:cNvSpPr/>
          <p:nvPr/>
        </p:nvSpPr>
        <p:spPr>
          <a:xfrm>
            <a:off x="2315880" y="5623920"/>
            <a:ext cx="3992040" cy="866160"/>
          </a:xfrm>
          <a:custGeom>
            <a:avLst/>
            <a:gdLst/>
            <a:ahLst/>
            <a:rect l="l" t="t" r="r" b="b"/>
            <a:pathLst>
              <a:path w="11094" h="2411">
                <a:moveTo>
                  <a:pt x="0" y="0"/>
                </a:moveTo>
                <a:lnTo>
                  <a:pt x="11093" y="0"/>
                </a:lnTo>
                <a:lnTo>
                  <a:pt x="11093" y="2410"/>
                </a:lnTo>
                <a:lnTo>
                  <a:pt x="0" y="2410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6"/>
          <p:cNvSpPr/>
          <p:nvPr/>
        </p:nvSpPr>
        <p:spPr>
          <a:xfrm>
            <a:off x="6438240" y="5775480"/>
            <a:ext cx="114948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Softmax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13" dur="indefinite" restart="never" nodeType="tmRoot">
          <p:childTnLst>
            <p:seq>
              <p:cTn id="3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CustomShape 1"/>
          <p:cNvSpPr/>
          <p:nvPr/>
        </p:nvSpPr>
        <p:spPr>
          <a:xfrm>
            <a:off x="654480" y="1368360"/>
            <a:ext cx="8306280" cy="588240"/>
          </a:xfrm>
          <a:custGeom>
            <a:avLst/>
            <a:gdLst/>
            <a:ahLst/>
            <a:rect l="l" t="t" r="r" b="b"/>
            <a:pathLst>
              <a:path w="23078" h="1639">
                <a:moveTo>
                  <a:pt x="0" y="0"/>
                </a:moveTo>
                <a:lnTo>
                  <a:pt x="23077" y="0"/>
                </a:lnTo>
                <a:lnTo>
                  <a:pt x="23077" y="1638"/>
                </a:lnTo>
                <a:lnTo>
                  <a:pt x="0" y="16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2"/>
          <p:cNvSpPr/>
          <p:nvPr/>
        </p:nvSpPr>
        <p:spPr>
          <a:xfrm>
            <a:off x="548640" y="419544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3"/>
          <p:cNvSpPr/>
          <p:nvPr/>
        </p:nvSpPr>
        <p:spPr>
          <a:xfrm>
            <a:off x="3378240" y="458280"/>
            <a:ext cx="366084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Softmax Classifier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3" name="CustomShape 4"/>
          <p:cNvSpPr/>
          <p:nvPr/>
        </p:nvSpPr>
        <p:spPr>
          <a:xfrm>
            <a:off x="548640" y="535248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5"/>
          <p:cNvSpPr/>
          <p:nvPr/>
        </p:nvSpPr>
        <p:spPr>
          <a:xfrm>
            <a:off x="634680" y="4298400"/>
            <a:ext cx="4057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5" name="CustomShape 6"/>
          <p:cNvSpPr/>
          <p:nvPr/>
        </p:nvSpPr>
        <p:spPr>
          <a:xfrm>
            <a:off x="548640" y="477504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7"/>
          <p:cNvSpPr/>
          <p:nvPr/>
        </p:nvSpPr>
        <p:spPr>
          <a:xfrm>
            <a:off x="634680" y="5455440"/>
            <a:ext cx="5248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7" name="CustomShape 8"/>
          <p:cNvSpPr/>
          <p:nvPr/>
        </p:nvSpPr>
        <p:spPr>
          <a:xfrm>
            <a:off x="2193840" y="416520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9"/>
          <p:cNvSpPr/>
          <p:nvPr/>
        </p:nvSpPr>
        <p:spPr>
          <a:xfrm>
            <a:off x="634680" y="4877640"/>
            <a:ext cx="4226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9" name="CustomShape 10"/>
          <p:cNvSpPr/>
          <p:nvPr/>
        </p:nvSpPr>
        <p:spPr>
          <a:xfrm>
            <a:off x="2193840" y="469836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11"/>
          <p:cNvSpPr/>
          <p:nvPr/>
        </p:nvSpPr>
        <p:spPr>
          <a:xfrm>
            <a:off x="2161080" y="4273920"/>
            <a:ext cx="5263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3.2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71" name="CustomShape 12"/>
          <p:cNvSpPr/>
          <p:nvPr/>
        </p:nvSpPr>
        <p:spPr>
          <a:xfrm>
            <a:off x="2117520" y="523188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13"/>
          <p:cNvSpPr/>
          <p:nvPr/>
        </p:nvSpPr>
        <p:spPr>
          <a:xfrm>
            <a:off x="2161080" y="4807440"/>
            <a:ext cx="5230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5.1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473" name="" descr=""/>
          <p:cNvPicPr/>
          <p:nvPr/>
        </p:nvPicPr>
        <p:blipFill>
          <a:blip r:embed="rId1"/>
          <a:stretch/>
        </p:blipFill>
        <p:spPr>
          <a:xfrm>
            <a:off x="822960" y="1097280"/>
            <a:ext cx="1461240" cy="2336040"/>
          </a:xfrm>
          <a:prstGeom prst="rect">
            <a:avLst/>
          </a:prstGeom>
          <a:ln>
            <a:noFill/>
          </a:ln>
        </p:spPr>
      </p:pic>
      <p:sp>
        <p:nvSpPr>
          <p:cNvPr id="1474" name="CustomShape 14"/>
          <p:cNvSpPr/>
          <p:nvPr/>
        </p:nvSpPr>
        <p:spPr>
          <a:xfrm>
            <a:off x="2871000" y="1188720"/>
            <a:ext cx="6390720" cy="392400"/>
          </a:xfrm>
          <a:custGeom>
            <a:avLst/>
            <a:gdLst/>
            <a:ahLst/>
            <a:rect l="l" t="t" r="r" b="b"/>
            <a:pathLst>
              <a:path w="17757" h="1095">
                <a:moveTo>
                  <a:pt x="0" y="0"/>
                </a:moveTo>
                <a:lnTo>
                  <a:pt x="17756" y="0"/>
                </a:lnTo>
                <a:lnTo>
                  <a:pt x="17756" y="1094"/>
                </a:lnTo>
                <a:lnTo>
                  <a:pt x="0" y="109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15"/>
          <p:cNvSpPr/>
          <p:nvPr/>
        </p:nvSpPr>
        <p:spPr>
          <a:xfrm>
            <a:off x="2085120" y="5340960"/>
            <a:ext cx="637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-1.7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76" name="CustomShape 16"/>
          <p:cNvSpPr/>
          <p:nvPr/>
        </p:nvSpPr>
        <p:spPr>
          <a:xfrm>
            <a:off x="3080880" y="1670760"/>
            <a:ext cx="1783800" cy="354240"/>
          </a:xfrm>
          <a:custGeom>
            <a:avLst/>
            <a:gdLst/>
            <a:ahLst/>
            <a:rect l="l" t="t" r="r" b="b"/>
            <a:pathLst>
              <a:path w="4960" h="989">
                <a:moveTo>
                  <a:pt x="0" y="0"/>
                </a:moveTo>
                <a:lnTo>
                  <a:pt x="4959" y="0"/>
                </a:lnTo>
                <a:lnTo>
                  <a:pt x="4959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7" name="" descr=""/>
          <p:cNvPicPr/>
          <p:nvPr/>
        </p:nvPicPr>
        <p:blipFill>
          <a:blip r:embed="rId2"/>
          <a:stretch/>
        </p:blipFill>
        <p:spPr>
          <a:xfrm>
            <a:off x="3080880" y="1765080"/>
            <a:ext cx="1782720" cy="353520"/>
          </a:xfrm>
          <a:prstGeom prst="rect">
            <a:avLst/>
          </a:prstGeom>
          <a:ln>
            <a:noFill/>
          </a:ln>
        </p:spPr>
      </p:pic>
      <p:sp>
        <p:nvSpPr>
          <p:cNvPr id="1478" name="CustomShape 17"/>
          <p:cNvSpPr/>
          <p:nvPr/>
        </p:nvSpPr>
        <p:spPr>
          <a:xfrm>
            <a:off x="3080880" y="1765080"/>
            <a:ext cx="1793160" cy="363960"/>
          </a:xfrm>
          <a:custGeom>
            <a:avLst/>
            <a:gdLst/>
            <a:ahLst/>
            <a:rect l="l" t="t" r="r" b="b"/>
            <a:pathLst>
              <a:path w="4986" h="1016">
                <a:moveTo>
                  <a:pt x="0" y="0"/>
                </a:moveTo>
                <a:lnTo>
                  <a:pt x="4985" y="0"/>
                </a:lnTo>
                <a:lnTo>
                  <a:pt x="4985" y="1015"/>
                </a:lnTo>
                <a:lnTo>
                  <a:pt x="0" y="1015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18"/>
          <p:cNvSpPr/>
          <p:nvPr/>
        </p:nvSpPr>
        <p:spPr>
          <a:xfrm>
            <a:off x="5318640" y="1622880"/>
            <a:ext cx="2885400" cy="491040"/>
          </a:xfrm>
          <a:custGeom>
            <a:avLst/>
            <a:gdLst/>
            <a:ahLst/>
            <a:rect l="l" t="t" r="r" b="b"/>
            <a:pathLst>
              <a:path w="8020" h="1369">
                <a:moveTo>
                  <a:pt x="0" y="0"/>
                </a:moveTo>
                <a:lnTo>
                  <a:pt x="8019" y="0"/>
                </a:lnTo>
                <a:lnTo>
                  <a:pt x="8019" y="1368"/>
                </a:lnTo>
                <a:lnTo>
                  <a:pt x="0" y="13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0" name="" descr=""/>
          <p:cNvPicPr/>
          <p:nvPr/>
        </p:nvPicPr>
        <p:blipFill>
          <a:blip r:embed="rId3"/>
          <a:stretch/>
        </p:blipFill>
        <p:spPr>
          <a:xfrm>
            <a:off x="5212080" y="1737360"/>
            <a:ext cx="2884320" cy="489960"/>
          </a:xfrm>
          <a:prstGeom prst="rect">
            <a:avLst/>
          </a:prstGeom>
          <a:ln>
            <a:noFill/>
          </a:ln>
        </p:spPr>
      </p:pic>
      <p:sp>
        <p:nvSpPr>
          <p:cNvPr id="1481" name="CustomShape 19"/>
          <p:cNvSpPr/>
          <p:nvPr/>
        </p:nvSpPr>
        <p:spPr>
          <a:xfrm>
            <a:off x="5202000" y="1727280"/>
            <a:ext cx="2894760" cy="500400"/>
          </a:xfrm>
          <a:custGeom>
            <a:avLst/>
            <a:gdLst/>
            <a:ahLst/>
            <a:rect l="l" t="t" r="r" b="b"/>
            <a:pathLst>
              <a:path w="8046" h="1395">
                <a:moveTo>
                  <a:pt x="0" y="0"/>
                </a:moveTo>
                <a:lnTo>
                  <a:pt x="8045" y="0"/>
                </a:lnTo>
                <a:lnTo>
                  <a:pt x="8045" y="1394"/>
                </a:lnTo>
                <a:lnTo>
                  <a:pt x="0" y="1394"/>
                </a:lnTo>
                <a:lnTo>
                  <a:pt x="0" y="0"/>
                </a:lnTo>
              </a:path>
            </a:pathLst>
          </a:custGeom>
          <a:noFill/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20"/>
          <p:cNvSpPr/>
          <p:nvPr/>
        </p:nvSpPr>
        <p:spPr>
          <a:xfrm>
            <a:off x="8205120" y="1574280"/>
            <a:ext cx="947520" cy="588240"/>
          </a:xfrm>
          <a:custGeom>
            <a:avLst/>
            <a:gdLst/>
            <a:ahLst/>
            <a:rect l="l" t="t" r="r" b="b"/>
            <a:pathLst>
              <a:path w="2637" h="1639">
                <a:moveTo>
                  <a:pt x="0" y="0"/>
                </a:moveTo>
                <a:lnTo>
                  <a:pt x="2636" y="0"/>
                </a:lnTo>
                <a:lnTo>
                  <a:pt x="2636" y="1638"/>
                </a:lnTo>
                <a:lnTo>
                  <a:pt x="0" y="16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21"/>
          <p:cNvSpPr/>
          <p:nvPr/>
        </p:nvSpPr>
        <p:spPr>
          <a:xfrm>
            <a:off x="2586960" y="1214280"/>
            <a:ext cx="73782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Want to interpret raw classifier scores as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4" name="CustomShape 22"/>
          <p:cNvSpPr/>
          <p:nvPr/>
        </p:nvSpPr>
        <p:spPr>
          <a:xfrm>
            <a:off x="8353800" y="1670040"/>
            <a:ext cx="114948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Softmax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85" name="CustomShape 23"/>
          <p:cNvSpPr/>
          <p:nvPr/>
        </p:nvSpPr>
        <p:spPr>
          <a:xfrm>
            <a:off x="3700440" y="418932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24"/>
          <p:cNvSpPr/>
          <p:nvPr/>
        </p:nvSpPr>
        <p:spPr>
          <a:xfrm>
            <a:off x="3700440" y="418932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25"/>
          <p:cNvSpPr/>
          <p:nvPr/>
        </p:nvSpPr>
        <p:spPr>
          <a:xfrm>
            <a:off x="3870000" y="416520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26"/>
          <p:cNvSpPr/>
          <p:nvPr/>
        </p:nvSpPr>
        <p:spPr>
          <a:xfrm>
            <a:off x="3641400" y="469836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27"/>
          <p:cNvSpPr/>
          <p:nvPr/>
        </p:nvSpPr>
        <p:spPr>
          <a:xfrm>
            <a:off x="3956040" y="427176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24.5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90" name="CustomShape 28"/>
          <p:cNvSpPr/>
          <p:nvPr/>
        </p:nvSpPr>
        <p:spPr>
          <a:xfrm>
            <a:off x="3794040" y="523188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29"/>
          <p:cNvSpPr/>
          <p:nvPr/>
        </p:nvSpPr>
        <p:spPr>
          <a:xfrm>
            <a:off x="3727440" y="4805280"/>
            <a:ext cx="95148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164.0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92" name="CustomShape 30"/>
          <p:cNvSpPr/>
          <p:nvPr/>
        </p:nvSpPr>
        <p:spPr>
          <a:xfrm>
            <a:off x="6145200" y="421560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31"/>
          <p:cNvSpPr/>
          <p:nvPr/>
        </p:nvSpPr>
        <p:spPr>
          <a:xfrm>
            <a:off x="6145200" y="421560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32"/>
          <p:cNvSpPr/>
          <p:nvPr/>
        </p:nvSpPr>
        <p:spPr>
          <a:xfrm>
            <a:off x="6238800" y="419148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33"/>
          <p:cNvSpPr/>
          <p:nvPr/>
        </p:nvSpPr>
        <p:spPr>
          <a:xfrm>
            <a:off x="3879720" y="533880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0.18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96" name="CustomShape 34"/>
          <p:cNvSpPr/>
          <p:nvPr/>
        </p:nvSpPr>
        <p:spPr>
          <a:xfrm>
            <a:off x="6238800" y="472464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35"/>
          <p:cNvSpPr/>
          <p:nvPr/>
        </p:nvSpPr>
        <p:spPr>
          <a:xfrm>
            <a:off x="6324480" y="429804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9900ff"/>
                </a:solidFill>
                <a:latin typeface="Arial"/>
                <a:ea typeface="DejaVu Sans"/>
              </a:rPr>
              <a:t>0.13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98" name="CustomShape 36"/>
          <p:cNvSpPr/>
          <p:nvPr/>
        </p:nvSpPr>
        <p:spPr>
          <a:xfrm>
            <a:off x="6238800" y="525816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37"/>
          <p:cNvSpPr/>
          <p:nvPr/>
        </p:nvSpPr>
        <p:spPr>
          <a:xfrm>
            <a:off x="6324480" y="483156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0.87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00" name="CustomShape 38"/>
          <p:cNvSpPr/>
          <p:nvPr/>
        </p:nvSpPr>
        <p:spPr>
          <a:xfrm>
            <a:off x="3087000" y="5024520"/>
            <a:ext cx="587520" cy="360"/>
          </a:xfrm>
          <a:custGeom>
            <a:avLst/>
            <a:gdLst/>
            <a:ahLst/>
            <a:rect l="l" t="t" r="r" b="b"/>
            <a:pathLst>
              <a:path w="1637" h="1">
                <a:moveTo>
                  <a:pt x="0" y="0"/>
                </a:moveTo>
                <a:lnTo>
                  <a:pt x="163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Line 39"/>
          <p:cNvSpPr/>
          <p:nvPr/>
        </p:nvSpPr>
        <p:spPr>
          <a:xfrm>
            <a:off x="3087000" y="5024520"/>
            <a:ext cx="474480" cy="360"/>
          </a:xfrm>
          <a:prstGeom prst="line">
            <a:avLst/>
          </a:prstGeom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40"/>
          <p:cNvSpPr/>
          <p:nvPr/>
        </p:nvSpPr>
        <p:spPr>
          <a:xfrm>
            <a:off x="3561480" y="4993200"/>
            <a:ext cx="85680" cy="61560"/>
          </a:xfrm>
          <a:custGeom>
            <a:avLst/>
            <a:gdLst/>
            <a:ahLst/>
            <a:rect l="l" t="t" r="r" b="b"/>
            <a:pathLst>
              <a:path w="243" h="176">
                <a:moveTo>
                  <a:pt x="0" y="175"/>
                </a:moveTo>
                <a:lnTo>
                  <a:pt x="242" y="88"/>
                </a:lnTo>
                <a:lnTo>
                  <a:pt x="0" y="0"/>
                </a:lnTo>
                <a:lnTo>
                  <a:pt x="0" y="175"/>
                </a:lnTo>
              </a:path>
            </a:pathLst>
          </a:custGeom>
          <a:solidFill>
            <a:srgbClr val="666666"/>
          </a:solidFill>
          <a:ln w="1872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41"/>
          <p:cNvSpPr/>
          <p:nvPr/>
        </p:nvSpPr>
        <p:spPr>
          <a:xfrm>
            <a:off x="3129480" y="4594680"/>
            <a:ext cx="547560" cy="354600"/>
          </a:xfrm>
          <a:custGeom>
            <a:avLst/>
            <a:gdLst/>
            <a:ahLst/>
            <a:rect l="l" t="t" r="r" b="b"/>
            <a:pathLst>
              <a:path w="1526" h="990">
                <a:moveTo>
                  <a:pt x="0" y="0"/>
                </a:moveTo>
                <a:lnTo>
                  <a:pt x="1525" y="0"/>
                </a:lnTo>
                <a:lnTo>
                  <a:pt x="152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42"/>
          <p:cNvSpPr/>
          <p:nvPr/>
        </p:nvSpPr>
        <p:spPr>
          <a:xfrm>
            <a:off x="6324480" y="536508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05" name="CustomShape 43"/>
          <p:cNvSpPr/>
          <p:nvPr/>
        </p:nvSpPr>
        <p:spPr>
          <a:xfrm>
            <a:off x="4839480" y="5024520"/>
            <a:ext cx="896400" cy="360"/>
          </a:xfrm>
          <a:custGeom>
            <a:avLst/>
            <a:gdLst/>
            <a:ahLst/>
            <a:rect l="l" t="t" r="r" b="b"/>
            <a:pathLst>
              <a:path w="2495" h="1">
                <a:moveTo>
                  <a:pt x="0" y="0"/>
                </a:moveTo>
                <a:lnTo>
                  <a:pt x="249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Line 44"/>
          <p:cNvSpPr/>
          <p:nvPr/>
        </p:nvSpPr>
        <p:spPr>
          <a:xfrm flipH="1" flipV="1">
            <a:off x="4763880" y="4992840"/>
            <a:ext cx="1381320" cy="21600"/>
          </a:xfrm>
          <a:prstGeom prst="line">
            <a:avLst/>
          </a:prstGeom>
          <a:ln w="18720">
            <a:solidFill>
              <a:srgbClr val="666666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45"/>
          <p:cNvSpPr/>
          <p:nvPr/>
        </p:nvSpPr>
        <p:spPr>
          <a:xfrm>
            <a:off x="4801320" y="4669560"/>
            <a:ext cx="1004040" cy="321840"/>
          </a:xfrm>
          <a:custGeom>
            <a:avLst/>
            <a:gdLst/>
            <a:ahLst/>
            <a:rect l="l" t="t" r="r" b="b"/>
            <a:pathLst>
              <a:path w="2794" h="899">
                <a:moveTo>
                  <a:pt x="0" y="0"/>
                </a:moveTo>
                <a:lnTo>
                  <a:pt x="2793" y="0"/>
                </a:lnTo>
                <a:lnTo>
                  <a:pt x="2793" y="898"/>
                </a:lnTo>
                <a:lnTo>
                  <a:pt x="0" y="8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46"/>
          <p:cNvSpPr/>
          <p:nvPr/>
        </p:nvSpPr>
        <p:spPr>
          <a:xfrm>
            <a:off x="3144960" y="4636440"/>
            <a:ext cx="4622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09" name="CustomShape 47"/>
          <p:cNvSpPr/>
          <p:nvPr/>
        </p:nvSpPr>
        <p:spPr>
          <a:xfrm>
            <a:off x="4852800" y="4608720"/>
            <a:ext cx="1247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normalize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10" name="CustomShape 48"/>
          <p:cNvSpPr/>
          <p:nvPr/>
        </p:nvSpPr>
        <p:spPr>
          <a:xfrm>
            <a:off x="3418920" y="5911560"/>
            <a:ext cx="18903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unnormalized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1" name="CustomShape 49"/>
          <p:cNvSpPr/>
          <p:nvPr/>
        </p:nvSpPr>
        <p:spPr>
          <a:xfrm>
            <a:off x="3556080" y="3513600"/>
            <a:ext cx="1380960" cy="651960"/>
          </a:xfrm>
          <a:custGeom>
            <a:avLst/>
            <a:gdLst/>
            <a:ahLst/>
            <a:rect l="l" t="t" r="r" b="b"/>
            <a:pathLst>
              <a:path w="3841" h="1816">
                <a:moveTo>
                  <a:pt x="0" y="0"/>
                </a:moveTo>
                <a:lnTo>
                  <a:pt x="3840" y="0"/>
                </a:lnTo>
                <a:lnTo>
                  <a:pt x="3840" y="1815"/>
                </a:lnTo>
                <a:lnTo>
                  <a:pt x="0" y="18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50"/>
          <p:cNvSpPr/>
          <p:nvPr/>
        </p:nvSpPr>
        <p:spPr>
          <a:xfrm>
            <a:off x="3475440" y="3474720"/>
            <a:ext cx="168624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must be &gt;= 0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13" name="CustomShape 51"/>
          <p:cNvSpPr/>
          <p:nvPr/>
        </p:nvSpPr>
        <p:spPr>
          <a:xfrm>
            <a:off x="5877720" y="3551400"/>
            <a:ext cx="1472400" cy="652320"/>
          </a:xfrm>
          <a:custGeom>
            <a:avLst/>
            <a:gdLst/>
            <a:ahLst/>
            <a:rect l="l" t="t" r="r" b="b"/>
            <a:pathLst>
              <a:path w="4095" h="1817">
                <a:moveTo>
                  <a:pt x="0" y="0"/>
                </a:moveTo>
                <a:lnTo>
                  <a:pt x="4094" y="0"/>
                </a:lnTo>
                <a:lnTo>
                  <a:pt x="4094" y="1816"/>
                </a:lnTo>
                <a:lnTo>
                  <a:pt x="0" y="181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52"/>
          <p:cNvSpPr/>
          <p:nvPr/>
        </p:nvSpPr>
        <p:spPr>
          <a:xfrm>
            <a:off x="6077880" y="3474720"/>
            <a:ext cx="180972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must sum to 1</a:t>
            </a:r>
            <a:r>
              <a:rPr b="0" lang="en-US" sz="1600" spc="-1" strike="noStrike">
                <a:solidFill>
                  <a:srgbClr val="38761d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15" name="CustomShape 53"/>
          <p:cNvSpPr/>
          <p:nvPr/>
        </p:nvSpPr>
        <p:spPr>
          <a:xfrm>
            <a:off x="6169320" y="5954400"/>
            <a:ext cx="16221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6" name="CustomShape 54"/>
          <p:cNvSpPr/>
          <p:nvPr/>
        </p:nvSpPr>
        <p:spPr>
          <a:xfrm>
            <a:off x="985320" y="6032160"/>
            <a:ext cx="307908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Ubuntu"/>
                <a:ea typeface="DejaVu Sans"/>
              </a:rPr>
              <a:t>   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Unnormalized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log-probabilities / logits</a:t>
            </a: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17" name="CustomShape 55"/>
          <p:cNvSpPr/>
          <p:nvPr/>
        </p:nvSpPr>
        <p:spPr>
          <a:xfrm>
            <a:off x="1905840" y="4191480"/>
            <a:ext cx="1061640" cy="1669320"/>
          </a:xfrm>
          <a:custGeom>
            <a:avLst/>
            <a:gdLst/>
            <a:ahLst/>
            <a:rect l="l" t="t" r="r" b="b"/>
            <a:pathLst>
              <a:path w="2954" h="4642">
                <a:moveTo>
                  <a:pt x="0" y="0"/>
                </a:moveTo>
                <a:lnTo>
                  <a:pt x="2953" y="0"/>
                </a:lnTo>
                <a:lnTo>
                  <a:pt x="2953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56"/>
          <p:cNvSpPr/>
          <p:nvPr/>
        </p:nvSpPr>
        <p:spPr>
          <a:xfrm>
            <a:off x="1905840" y="4191480"/>
            <a:ext cx="1061640" cy="1669320"/>
          </a:xfrm>
          <a:custGeom>
            <a:avLst/>
            <a:gdLst/>
            <a:ahLst/>
            <a:rect l="l" t="t" r="r" b="b"/>
            <a:pathLst>
              <a:path w="2954" h="4642">
                <a:moveTo>
                  <a:pt x="0" y="0"/>
                </a:moveTo>
                <a:lnTo>
                  <a:pt x="2953" y="0"/>
                </a:lnTo>
                <a:lnTo>
                  <a:pt x="2953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57"/>
          <p:cNvSpPr/>
          <p:nvPr/>
        </p:nvSpPr>
        <p:spPr>
          <a:xfrm>
            <a:off x="7327080" y="3734640"/>
            <a:ext cx="2670840" cy="309960"/>
          </a:xfrm>
          <a:custGeom>
            <a:avLst/>
            <a:gdLst/>
            <a:ahLst/>
            <a:rect l="l" t="t" r="r" b="b"/>
            <a:pathLst>
              <a:path w="7424" h="866">
                <a:moveTo>
                  <a:pt x="0" y="0"/>
                </a:moveTo>
                <a:lnTo>
                  <a:pt x="7423" y="0"/>
                </a:lnTo>
                <a:lnTo>
                  <a:pt x="7423" y="865"/>
                </a:lnTo>
                <a:lnTo>
                  <a:pt x="0" y="8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0" name="" descr=""/>
          <p:cNvPicPr/>
          <p:nvPr/>
        </p:nvPicPr>
        <p:blipFill>
          <a:blip r:embed="rId4"/>
          <a:stretch/>
        </p:blipFill>
        <p:spPr>
          <a:xfrm>
            <a:off x="3383280" y="2454480"/>
            <a:ext cx="4844520" cy="561240"/>
          </a:xfrm>
          <a:prstGeom prst="rect">
            <a:avLst/>
          </a:prstGeom>
          <a:ln>
            <a:noFill/>
          </a:ln>
        </p:spPr>
      </p:pic>
      <p:sp>
        <p:nvSpPr>
          <p:cNvPr id="1521" name="CustomShape 58"/>
          <p:cNvSpPr/>
          <p:nvPr/>
        </p:nvSpPr>
        <p:spPr>
          <a:xfrm>
            <a:off x="7356960" y="4588200"/>
            <a:ext cx="226080" cy="360"/>
          </a:xfrm>
          <a:custGeom>
            <a:avLst/>
            <a:gdLst/>
            <a:ahLst/>
            <a:rect l="l" t="t" r="r" b="b"/>
            <a:pathLst>
              <a:path w="633" h="1">
                <a:moveTo>
                  <a:pt x="0" y="0"/>
                </a:moveTo>
                <a:lnTo>
                  <a:pt x="63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Line 59"/>
          <p:cNvSpPr/>
          <p:nvPr/>
        </p:nvSpPr>
        <p:spPr>
          <a:xfrm>
            <a:off x="7356960" y="4588200"/>
            <a:ext cx="170280" cy="360"/>
          </a:xfrm>
          <a:prstGeom prst="line">
            <a:avLst/>
          </a:prstGeom>
          <a:ln w="936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60"/>
          <p:cNvSpPr/>
          <p:nvPr/>
        </p:nvSpPr>
        <p:spPr>
          <a:xfrm>
            <a:off x="7527240" y="4572360"/>
            <a:ext cx="42120" cy="30600"/>
          </a:xfrm>
          <a:custGeom>
            <a:avLst/>
            <a:gdLst/>
            <a:ahLst/>
            <a:rect l="l" t="t" r="r" b="b"/>
            <a:pathLst>
              <a:path w="122" h="90">
                <a:moveTo>
                  <a:pt x="0" y="89"/>
                </a:moveTo>
                <a:lnTo>
                  <a:pt x="121" y="44"/>
                </a:lnTo>
                <a:lnTo>
                  <a:pt x="0" y="0"/>
                </a:lnTo>
                <a:lnTo>
                  <a:pt x="0" y="89"/>
                </a:lnTo>
              </a:path>
            </a:pathLst>
          </a:custGeom>
          <a:solidFill>
            <a:srgbClr val="666666"/>
          </a:solidFill>
          <a:ln w="936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61"/>
          <p:cNvSpPr/>
          <p:nvPr/>
        </p:nvSpPr>
        <p:spPr>
          <a:xfrm>
            <a:off x="7587720" y="4290120"/>
            <a:ext cx="2160720" cy="916560"/>
          </a:xfrm>
          <a:custGeom>
            <a:avLst/>
            <a:gdLst/>
            <a:ahLst/>
            <a:rect l="l" t="t" r="r" b="b"/>
            <a:pathLst>
              <a:path w="6007" h="2551">
                <a:moveTo>
                  <a:pt x="0" y="0"/>
                </a:moveTo>
                <a:lnTo>
                  <a:pt x="6006" y="0"/>
                </a:lnTo>
                <a:lnTo>
                  <a:pt x="6006" y="2550"/>
                </a:lnTo>
                <a:lnTo>
                  <a:pt x="0" y="255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62"/>
          <p:cNvSpPr/>
          <p:nvPr/>
        </p:nvSpPr>
        <p:spPr>
          <a:xfrm>
            <a:off x="7659360" y="4390200"/>
            <a:ext cx="336960" cy="4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L</a:t>
            </a:r>
            <a:r>
              <a:rPr b="0" lang="en-US" sz="2600" spc="-1" strike="noStrike" baseline="-33000">
                <a:solidFill>
                  <a:srgbClr val="9900ff"/>
                </a:solidFill>
                <a:latin typeface="Arial"/>
                <a:ea typeface="DejaVu Sans"/>
              </a:rPr>
              <a:t>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26" name="CustomShape 63"/>
          <p:cNvSpPr/>
          <p:nvPr/>
        </p:nvSpPr>
        <p:spPr>
          <a:xfrm>
            <a:off x="7926480" y="4390200"/>
            <a:ext cx="179100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= -log(0.13)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527" name="CustomShape 64"/>
          <p:cNvSpPr/>
          <p:nvPr/>
        </p:nvSpPr>
        <p:spPr>
          <a:xfrm>
            <a:off x="7524720" y="4919400"/>
            <a:ext cx="14774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      </a:t>
            </a:r>
            <a:r>
              <a:rPr b="0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= </a:t>
            </a:r>
            <a:r>
              <a:rPr b="1" lang="en-US" sz="2600" spc="-1" strike="noStrike">
                <a:solidFill>
                  <a:srgbClr val="9900ff"/>
                </a:solidFill>
                <a:latin typeface="Arial"/>
                <a:ea typeface="DejaVu Sans"/>
              </a:rPr>
              <a:t>0.89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315" dur="indefinite" restart="never" nodeType="tmRoot">
          <p:childTnLst>
            <p:seq>
              <p:cTn id="3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CustomShape 1"/>
          <p:cNvSpPr/>
          <p:nvPr/>
        </p:nvSpPr>
        <p:spPr>
          <a:xfrm>
            <a:off x="3378240" y="458640"/>
            <a:ext cx="366084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Softmax Classifier</a:t>
            </a: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29" name="CustomShape 2"/>
          <p:cNvSpPr/>
          <p:nvPr/>
        </p:nvSpPr>
        <p:spPr>
          <a:xfrm>
            <a:off x="48600" y="309816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3"/>
          <p:cNvSpPr/>
          <p:nvPr/>
        </p:nvSpPr>
        <p:spPr>
          <a:xfrm>
            <a:off x="48600" y="425520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4"/>
          <p:cNvSpPr/>
          <p:nvPr/>
        </p:nvSpPr>
        <p:spPr>
          <a:xfrm>
            <a:off x="134640" y="3201120"/>
            <a:ext cx="4057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32" name="CustomShape 5"/>
          <p:cNvSpPr/>
          <p:nvPr/>
        </p:nvSpPr>
        <p:spPr>
          <a:xfrm>
            <a:off x="48600" y="3677760"/>
            <a:ext cx="1313640" cy="271800"/>
          </a:xfrm>
          <a:custGeom>
            <a:avLst/>
            <a:gdLst/>
            <a:ahLst/>
            <a:rect l="l" t="t" r="r" b="b"/>
            <a:pathLst>
              <a:path w="3654" h="760">
                <a:moveTo>
                  <a:pt x="0" y="0"/>
                </a:moveTo>
                <a:lnTo>
                  <a:pt x="3653" y="0"/>
                </a:lnTo>
                <a:lnTo>
                  <a:pt x="3653" y="759"/>
                </a:lnTo>
                <a:lnTo>
                  <a:pt x="0" y="7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6"/>
          <p:cNvSpPr/>
          <p:nvPr/>
        </p:nvSpPr>
        <p:spPr>
          <a:xfrm>
            <a:off x="134640" y="4358160"/>
            <a:ext cx="52488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34" name="CustomShape 7"/>
          <p:cNvSpPr/>
          <p:nvPr/>
        </p:nvSpPr>
        <p:spPr>
          <a:xfrm>
            <a:off x="1693800" y="306792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8"/>
          <p:cNvSpPr/>
          <p:nvPr/>
        </p:nvSpPr>
        <p:spPr>
          <a:xfrm>
            <a:off x="134640" y="3780360"/>
            <a:ext cx="4226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36" name="CustomShape 9"/>
          <p:cNvSpPr/>
          <p:nvPr/>
        </p:nvSpPr>
        <p:spPr>
          <a:xfrm>
            <a:off x="1661040" y="357120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CustomShape 10"/>
          <p:cNvSpPr/>
          <p:nvPr/>
        </p:nvSpPr>
        <p:spPr>
          <a:xfrm>
            <a:off x="1661040" y="3176640"/>
            <a:ext cx="5263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3.2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38" name="CustomShape 11"/>
          <p:cNvSpPr/>
          <p:nvPr/>
        </p:nvSpPr>
        <p:spPr>
          <a:xfrm>
            <a:off x="1617480" y="413460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CustomShape 12"/>
          <p:cNvSpPr/>
          <p:nvPr/>
        </p:nvSpPr>
        <p:spPr>
          <a:xfrm>
            <a:off x="1661040" y="3710160"/>
            <a:ext cx="5230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5.1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40" name="CustomShape 13"/>
          <p:cNvSpPr/>
          <p:nvPr/>
        </p:nvSpPr>
        <p:spPr>
          <a:xfrm>
            <a:off x="1585080" y="4243680"/>
            <a:ext cx="637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Ubuntu"/>
                <a:ea typeface="DejaVu Sans"/>
              </a:rPr>
              <a:t>-1.7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41" name="CustomShape 14"/>
          <p:cNvSpPr/>
          <p:nvPr/>
        </p:nvSpPr>
        <p:spPr>
          <a:xfrm>
            <a:off x="3200400" y="309204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15"/>
          <p:cNvSpPr/>
          <p:nvPr/>
        </p:nvSpPr>
        <p:spPr>
          <a:xfrm>
            <a:off x="3200400" y="309204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16"/>
          <p:cNvSpPr/>
          <p:nvPr/>
        </p:nvSpPr>
        <p:spPr>
          <a:xfrm>
            <a:off x="3369960" y="306792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17"/>
          <p:cNvSpPr/>
          <p:nvPr/>
        </p:nvSpPr>
        <p:spPr>
          <a:xfrm>
            <a:off x="3141360" y="360108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18"/>
          <p:cNvSpPr/>
          <p:nvPr/>
        </p:nvSpPr>
        <p:spPr>
          <a:xfrm>
            <a:off x="3456000" y="317448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24.5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46" name="CustomShape 19"/>
          <p:cNvSpPr/>
          <p:nvPr/>
        </p:nvSpPr>
        <p:spPr>
          <a:xfrm>
            <a:off x="3294000" y="413460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20"/>
          <p:cNvSpPr/>
          <p:nvPr/>
        </p:nvSpPr>
        <p:spPr>
          <a:xfrm>
            <a:off x="3227400" y="3708000"/>
            <a:ext cx="95148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164.0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48" name="CustomShape 21"/>
          <p:cNvSpPr/>
          <p:nvPr/>
        </p:nvSpPr>
        <p:spPr>
          <a:xfrm>
            <a:off x="5645160" y="311832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22"/>
          <p:cNvSpPr/>
          <p:nvPr/>
        </p:nvSpPr>
        <p:spPr>
          <a:xfrm>
            <a:off x="5645160" y="311832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23"/>
          <p:cNvSpPr/>
          <p:nvPr/>
        </p:nvSpPr>
        <p:spPr>
          <a:xfrm>
            <a:off x="5738760" y="309420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CustomShape 24"/>
          <p:cNvSpPr/>
          <p:nvPr/>
        </p:nvSpPr>
        <p:spPr>
          <a:xfrm>
            <a:off x="3379680" y="424152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0.18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52" name="CustomShape 25"/>
          <p:cNvSpPr/>
          <p:nvPr/>
        </p:nvSpPr>
        <p:spPr>
          <a:xfrm>
            <a:off x="5738760" y="3627360"/>
            <a:ext cx="1209960" cy="354600"/>
          </a:xfrm>
          <a:custGeom>
            <a:avLst/>
            <a:gdLst/>
            <a:ahLst/>
            <a:rect l="l" t="t" r="r" b="b"/>
            <a:pathLst>
              <a:path w="3366" h="990">
                <a:moveTo>
                  <a:pt x="0" y="0"/>
                </a:moveTo>
                <a:lnTo>
                  <a:pt x="3365" y="0"/>
                </a:lnTo>
                <a:lnTo>
                  <a:pt x="336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26"/>
          <p:cNvSpPr/>
          <p:nvPr/>
        </p:nvSpPr>
        <p:spPr>
          <a:xfrm>
            <a:off x="5824440" y="320076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0.13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54" name="CustomShape 27"/>
          <p:cNvSpPr/>
          <p:nvPr/>
        </p:nvSpPr>
        <p:spPr>
          <a:xfrm>
            <a:off x="5738760" y="4160880"/>
            <a:ext cx="1209960" cy="354240"/>
          </a:xfrm>
          <a:custGeom>
            <a:avLst/>
            <a:gdLst/>
            <a:ahLst/>
            <a:rect l="l" t="t" r="r" b="b"/>
            <a:pathLst>
              <a:path w="3366" h="989">
                <a:moveTo>
                  <a:pt x="0" y="0"/>
                </a:moveTo>
                <a:lnTo>
                  <a:pt x="3365" y="0"/>
                </a:lnTo>
                <a:lnTo>
                  <a:pt x="3365" y="988"/>
                </a:lnTo>
                <a:lnTo>
                  <a:pt x="0" y="9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28"/>
          <p:cNvSpPr/>
          <p:nvPr/>
        </p:nvSpPr>
        <p:spPr>
          <a:xfrm>
            <a:off x="5824440" y="373428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0.87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56" name="CustomShape 29"/>
          <p:cNvSpPr/>
          <p:nvPr/>
        </p:nvSpPr>
        <p:spPr>
          <a:xfrm>
            <a:off x="2586960" y="3927240"/>
            <a:ext cx="587520" cy="360"/>
          </a:xfrm>
          <a:custGeom>
            <a:avLst/>
            <a:gdLst/>
            <a:ahLst/>
            <a:rect l="l" t="t" r="r" b="b"/>
            <a:pathLst>
              <a:path w="1637" h="1">
                <a:moveTo>
                  <a:pt x="0" y="0"/>
                </a:moveTo>
                <a:lnTo>
                  <a:pt x="163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Line 30"/>
          <p:cNvSpPr/>
          <p:nvPr/>
        </p:nvSpPr>
        <p:spPr>
          <a:xfrm>
            <a:off x="2468880" y="3927240"/>
            <a:ext cx="592560" cy="360"/>
          </a:xfrm>
          <a:prstGeom prst="line">
            <a:avLst/>
          </a:prstGeom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31"/>
          <p:cNvSpPr/>
          <p:nvPr/>
        </p:nvSpPr>
        <p:spPr>
          <a:xfrm>
            <a:off x="3061440" y="3895920"/>
            <a:ext cx="85680" cy="61560"/>
          </a:xfrm>
          <a:custGeom>
            <a:avLst/>
            <a:gdLst/>
            <a:ahLst/>
            <a:rect l="l" t="t" r="r" b="b"/>
            <a:pathLst>
              <a:path w="243" h="176">
                <a:moveTo>
                  <a:pt x="0" y="175"/>
                </a:moveTo>
                <a:lnTo>
                  <a:pt x="242" y="88"/>
                </a:lnTo>
                <a:lnTo>
                  <a:pt x="0" y="0"/>
                </a:lnTo>
                <a:lnTo>
                  <a:pt x="0" y="175"/>
                </a:lnTo>
              </a:path>
            </a:pathLst>
          </a:custGeom>
          <a:solidFill>
            <a:srgbClr val="666666"/>
          </a:solidFill>
          <a:ln w="1872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32"/>
          <p:cNvSpPr/>
          <p:nvPr/>
        </p:nvSpPr>
        <p:spPr>
          <a:xfrm>
            <a:off x="2629440" y="3497400"/>
            <a:ext cx="547560" cy="354600"/>
          </a:xfrm>
          <a:custGeom>
            <a:avLst/>
            <a:gdLst/>
            <a:ahLst/>
            <a:rect l="l" t="t" r="r" b="b"/>
            <a:pathLst>
              <a:path w="1526" h="990">
                <a:moveTo>
                  <a:pt x="0" y="0"/>
                </a:moveTo>
                <a:lnTo>
                  <a:pt x="1525" y="0"/>
                </a:lnTo>
                <a:lnTo>
                  <a:pt x="1525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33"/>
          <p:cNvSpPr/>
          <p:nvPr/>
        </p:nvSpPr>
        <p:spPr>
          <a:xfrm>
            <a:off x="5824440" y="426780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61" name="CustomShape 34"/>
          <p:cNvSpPr/>
          <p:nvPr/>
        </p:nvSpPr>
        <p:spPr>
          <a:xfrm>
            <a:off x="4339440" y="3927240"/>
            <a:ext cx="896400" cy="360"/>
          </a:xfrm>
          <a:custGeom>
            <a:avLst/>
            <a:gdLst/>
            <a:ahLst/>
            <a:rect l="l" t="t" r="r" b="b"/>
            <a:pathLst>
              <a:path w="2495" h="1">
                <a:moveTo>
                  <a:pt x="0" y="0"/>
                </a:moveTo>
                <a:lnTo>
                  <a:pt x="249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Line 35"/>
          <p:cNvSpPr/>
          <p:nvPr/>
        </p:nvSpPr>
        <p:spPr>
          <a:xfrm flipH="1" flipV="1">
            <a:off x="4263840" y="3895560"/>
            <a:ext cx="1381320" cy="21600"/>
          </a:xfrm>
          <a:prstGeom prst="line">
            <a:avLst/>
          </a:prstGeom>
          <a:ln w="18720">
            <a:solidFill>
              <a:srgbClr val="666666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36"/>
          <p:cNvSpPr/>
          <p:nvPr/>
        </p:nvSpPr>
        <p:spPr>
          <a:xfrm>
            <a:off x="4301280" y="3572280"/>
            <a:ext cx="1004040" cy="321840"/>
          </a:xfrm>
          <a:custGeom>
            <a:avLst/>
            <a:gdLst/>
            <a:ahLst/>
            <a:rect l="l" t="t" r="r" b="b"/>
            <a:pathLst>
              <a:path w="2794" h="899">
                <a:moveTo>
                  <a:pt x="0" y="0"/>
                </a:moveTo>
                <a:lnTo>
                  <a:pt x="2793" y="0"/>
                </a:lnTo>
                <a:lnTo>
                  <a:pt x="2793" y="898"/>
                </a:lnTo>
                <a:lnTo>
                  <a:pt x="0" y="8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37"/>
          <p:cNvSpPr/>
          <p:nvPr/>
        </p:nvSpPr>
        <p:spPr>
          <a:xfrm>
            <a:off x="2644920" y="3539160"/>
            <a:ext cx="4622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65" name="CustomShape 38"/>
          <p:cNvSpPr/>
          <p:nvPr/>
        </p:nvSpPr>
        <p:spPr>
          <a:xfrm>
            <a:off x="4352760" y="3511440"/>
            <a:ext cx="1247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normalize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66" name="CustomShape 39"/>
          <p:cNvSpPr/>
          <p:nvPr/>
        </p:nvSpPr>
        <p:spPr>
          <a:xfrm>
            <a:off x="2918880" y="4814280"/>
            <a:ext cx="18903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unnormalized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7" name="CustomShape 40"/>
          <p:cNvSpPr/>
          <p:nvPr/>
        </p:nvSpPr>
        <p:spPr>
          <a:xfrm>
            <a:off x="3056040" y="2416320"/>
            <a:ext cx="1380960" cy="651960"/>
          </a:xfrm>
          <a:custGeom>
            <a:avLst/>
            <a:gdLst/>
            <a:ahLst/>
            <a:rect l="l" t="t" r="r" b="b"/>
            <a:pathLst>
              <a:path w="3841" h="1816">
                <a:moveTo>
                  <a:pt x="0" y="0"/>
                </a:moveTo>
                <a:lnTo>
                  <a:pt x="3840" y="0"/>
                </a:lnTo>
                <a:lnTo>
                  <a:pt x="3840" y="1815"/>
                </a:lnTo>
                <a:lnTo>
                  <a:pt x="0" y="18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41"/>
          <p:cNvSpPr/>
          <p:nvPr/>
        </p:nvSpPr>
        <p:spPr>
          <a:xfrm>
            <a:off x="2975400" y="2377440"/>
            <a:ext cx="168624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must be &gt;= 0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69" name="CustomShape 42"/>
          <p:cNvSpPr/>
          <p:nvPr/>
        </p:nvSpPr>
        <p:spPr>
          <a:xfrm>
            <a:off x="5377680" y="2454120"/>
            <a:ext cx="1472400" cy="652320"/>
          </a:xfrm>
          <a:custGeom>
            <a:avLst/>
            <a:gdLst/>
            <a:ahLst/>
            <a:rect l="l" t="t" r="r" b="b"/>
            <a:pathLst>
              <a:path w="4095" h="1817">
                <a:moveTo>
                  <a:pt x="0" y="0"/>
                </a:moveTo>
                <a:lnTo>
                  <a:pt x="4094" y="0"/>
                </a:lnTo>
                <a:lnTo>
                  <a:pt x="4094" y="1816"/>
                </a:lnTo>
                <a:lnTo>
                  <a:pt x="0" y="181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43"/>
          <p:cNvSpPr/>
          <p:nvPr/>
        </p:nvSpPr>
        <p:spPr>
          <a:xfrm>
            <a:off x="5577840" y="2377440"/>
            <a:ext cx="1809720" cy="6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must sum to 1</a:t>
            </a:r>
            <a:r>
              <a:rPr b="0" lang="en-US" sz="1600" spc="-1" strike="noStrike">
                <a:solidFill>
                  <a:srgbClr val="38761d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71" name="CustomShape 44"/>
          <p:cNvSpPr/>
          <p:nvPr/>
        </p:nvSpPr>
        <p:spPr>
          <a:xfrm>
            <a:off x="5394960" y="4871880"/>
            <a:ext cx="16221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2" name="CustomShape 45"/>
          <p:cNvSpPr/>
          <p:nvPr/>
        </p:nvSpPr>
        <p:spPr>
          <a:xfrm>
            <a:off x="485280" y="4934880"/>
            <a:ext cx="307908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f"/>
                </a:solidFill>
                <a:latin typeface="Ubuntu"/>
                <a:ea typeface="DejaVu Sans"/>
              </a:rPr>
              <a:t>   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Unnormalized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log-probabilities / logits</a:t>
            </a:r>
            <a:r>
              <a:rPr b="0" lang="en-US" sz="16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73" name="CustomShape 46"/>
          <p:cNvSpPr/>
          <p:nvPr/>
        </p:nvSpPr>
        <p:spPr>
          <a:xfrm>
            <a:off x="1405800" y="3094200"/>
            <a:ext cx="1061640" cy="1669320"/>
          </a:xfrm>
          <a:custGeom>
            <a:avLst/>
            <a:gdLst/>
            <a:ahLst/>
            <a:rect l="l" t="t" r="r" b="b"/>
            <a:pathLst>
              <a:path w="2954" h="4642">
                <a:moveTo>
                  <a:pt x="0" y="0"/>
                </a:moveTo>
                <a:lnTo>
                  <a:pt x="2953" y="0"/>
                </a:lnTo>
                <a:lnTo>
                  <a:pt x="2953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47"/>
          <p:cNvSpPr/>
          <p:nvPr/>
        </p:nvSpPr>
        <p:spPr>
          <a:xfrm>
            <a:off x="1405800" y="3094200"/>
            <a:ext cx="1061640" cy="1669320"/>
          </a:xfrm>
          <a:custGeom>
            <a:avLst/>
            <a:gdLst/>
            <a:ahLst/>
            <a:rect l="l" t="t" r="r" b="b"/>
            <a:pathLst>
              <a:path w="2954" h="4642">
                <a:moveTo>
                  <a:pt x="0" y="0"/>
                </a:moveTo>
                <a:lnTo>
                  <a:pt x="2953" y="0"/>
                </a:lnTo>
                <a:lnTo>
                  <a:pt x="2953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CustomShape 48"/>
          <p:cNvSpPr/>
          <p:nvPr/>
        </p:nvSpPr>
        <p:spPr>
          <a:xfrm>
            <a:off x="6856920" y="3490920"/>
            <a:ext cx="226080" cy="360"/>
          </a:xfrm>
          <a:custGeom>
            <a:avLst/>
            <a:gdLst/>
            <a:ahLst/>
            <a:rect l="l" t="t" r="r" b="b"/>
            <a:pathLst>
              <a:path w="633" h="1">
                <a:moveTo>
                  <a:pt x="0" y="0"/>
                </a:moveTo>
                <a:lnTo>
                  <a:pt x="63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49"/>
          <p:cNvSpPr/>
          <p:nvPr/>
        </p:nvSpPr>
        <p:spPr>
          <a:xfrm>
            <a:off x="8720640" y="309168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CustomShape 50"/>
          <p:cNvSpPr/>
          <p:nvPr/>
        </p:nvSpPr>
        <p:spPr>
          <a:xfrm>
            <a:off x="8720640" y="3091680"/>
            <a:ext cx="1062000" cy="1669320"/>
          </a:xfrm>
          <a:custGeom>
            <a:avLst/>
            <a:gdLst/>
            <a:ahLst/>
            <a:rect l="l" t="t" r="r" b="b"/>
            <a:pathLst>
              <a:path w="2955" h="4642">
                <a:moveTo>
                  <a:pt x="0" y="0"/>
                </a:moveTo>
                <a:lnTo>
                  <a:pt x="2954" y="0"/>
                </a:lnTo>
                <a:lnTo>
                  <a:pt x="2954" y="4641"/>
                </a:lnTo>
                <a:lnTo>
                  <a:pt x="0" y="4641"/>
                </a:lnTo>
                <a:lnTo>
                  <a:pt x="0" y="0"/>
                </a:lnTo>
              </a:path>
            </a:pathLst>
          </a:custGeom>
          <a:noFill/>
          <a:ln w="1872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51"/>
          <p:cNvSpPr/>
          <p:nvPr/>
        </p:nvSpPr>
        <p:spPr>
          <a:xfrm>
            <a:off x="8899920" y="317448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1.00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79" name="CustomShape 52"/>
          <p:cNvSpPr/>
          <p:nvPr/>
        </p:nvSpPr>
        <p:spPr>
          <a:xfrm>
            <a:off x="8899920" y="370764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80" name="CustomShape 53"/>
          <p:cNvSpPr/>
          <p:nvPr/>
        </p:nvSpPr>
        <p:spPr>
          <a:xfrm>
            <a:off x="8899920" y="4241160"/>
            <a:ext cx="73944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0.00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81" name="CustomShape 54"/>
          <p:cNvSpPr/>
          <p:nvPr/>
        </p:nvSpPr>
        <p:spPr>
          <a:xfrm>
            <a:off x="8877600" y="4825440"/>
            <a:ext cx="1062720" cy="6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900ff"/>
                </a:solidFill>
                <a:latin typeface="Arial"/>
                <a:ea typeface="DejaVu Sans"/>
              </a:rPr>
              <a:t>Correct</a:t>
            </a:r>
            <a:r>
              <a:rPr b="0" lang="en-US" sz="1800" spc="-1" strike="noStrike">
                <a:solidFill>
                  <a:srgbClr val="9900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2" name="CustomShape 55"/>
          <p:cNvSpPr/>
          <p:nvPr/>
        </p:nvSpPr>
        <p:spPr>
          <a:xfrm>
            <a:off x="7383960" y="3143160"/>
            <a:ext cx="896760" cy="321840"/>
          </a:xfrm>
          <a:custGeom>
            <a:avLst/>
            <a:gdLst/>
            <a:ahLst/>
            <a:rect l="l" t="t" r="r" b="b"/>
            <a:pathLst>
              <a:path w="2496" h="899">
                <a:moveTo>
                  <a:pt x="0" y="0"/>
                </a:moveTo>
                <a:lnTo>
                  <a:pt x="2495" y="0"/>
                </a:lnTo>
                <a:lnTo>
                  <a:pt x="2495" y="898"/>
                </a:lnTo>
                <a:lnTo>
                  <a:pt x="0" y="8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56"/>
          <p:cNvSpPr/>
          <p:nvPr/>
        </p:nvSpPr>
        <p:spPr>
          <a:xfrm>
            <a:off x="8966520" y="5101560"/>
            <a:ext cx="76104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900ff"/>
                </a:solidFill>
                <a:latin typeface="Arial"/>
                <a:ea typeface="DejaVu Sans"/>
              </a:rPr>
              <a:t>probs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4" name="CustomShape 57"/>
          <p:cNvSpPr/>
          <p:nvPr/>
        </p:nvSpPr>
        <p:spPr>
          <a:xfrm>
            <a:off x="8232840" y="3346920"/>
            <a:ext cx="486360" cy="360"/>
          </a:xfrm>
          <a:custGeom>
            <a:avLst/>
            <a:gdLst/>
            <a:ahLst/>
            <a:rect l="l" t="t" r="r" b="b"/>
            <a:pathLst>
              <a:path w="1356" h="1">
                <a:moveTo>
                  <a:pt x="1355" y="0"/>
                </a:moveTo>
                <a:lnTo>
                  <a:pt x="0" y="0"/>
                </a:lnTo>
                <a:lnTo>
                  <a:pt x="1355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Line 58"/>
          <p:cNvSpPr/>
          <p:nvPr/>
        </p:nvSpPr>
        <p:spPr>
          <a:xfrm flipH="1">
            <a:off x="8347320" y="3346920"/>
            <a:ext cx="373320" cy="360"/>
          </a:xfrm>
          <a:prstGeom prst="line">
            <a:avLst/>
          </a:prstGeom>
          <a:ln w="18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CustomShape 59"/>
          <p:cNvSpPr/>
          <p:nvPr/>
        </p:nvSpPr>
        <p:spPr>
          <a:xfrm>
            <a:off x="8260920" y="3315240"/>
            <a:ext cx="85320" cy="61920"/>
          </a:xfrm>
          <a:custGeom>
            <a:avLst/>
            <a:gdLst/>
            <a:ahLst/>
            <a:rect l="l" t="t" r="r" b="b"/>
            <a:pathLst>
              <a:path w="242" h="177">
                <a:moveTo>
                  <a:pt x="241" y="0"/>
                </a:moveTo>
                <a:lnTo>
                  <a:pt x="0" y="89"/>
                </a:lnTo>
                <a:lnTo>
                  <a:pt x="241" y="176"/>
                </a:lnTo>
                <a:lnTo>
                  <a:pt x="241" y="0"/>
                </a:lnTo>
              </a:path>
            </a:pathLst>
          </a:custGeom>
          <a:solidFill>
            <a:srgbClr val="666666"/>
          </a:solidFill>
          <a:ln w="18720">
            <a:solidFill>
              <a:srgbClr val="6666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CustomShape 60"/>
          <p:cNvSpPr/>
          <p:nvPr/>
        </p:nvSpPr>
        <p:spPr>
          <a:xfrm>
            <a:off x="7142400" y="3200400"/>
            <a:ext cx="10854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compare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88" name="CustomShape 61"/>
          <p:cNvSpPr/>
          <p:nvPr/>
        </p:nvSpPr>
        <p:spPr>
          <a:xfrm>
            <a:off x="7197120" y="4098600"/>
            <a:ext cx="1160280" cy="354600"/>
          </a:xfrm>
          <a:custGeom>
            <a:avLst/>
            <a:gdLst/>
            <a:ahLst/>
            <a:rect l="l" t="t" r="r" b="b"/>
            <a:pathLst>
              <a:path w="3228" h="990">
                <a:moveTo>
                  <a:pt x="0" y="0"/>
                </a:moveTo>
                <a:lnTo>
                  <a:pt x="3227" y="0"/>
                </a:lnTo>
                <a:lnTo>
                  <a:pt x="3227" y="989"/>
                </a:lnTo>
                <a:lnTo>
                  <a:pt x="0" y="9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CustomShape 62"/>
          <p:cNvSpPr/>
          <p:nvPr/>
        </p:nvSpPr>
        <p:spPr>
          <a:xfrm>
            <a:off x="6950160" y="3811680"/>
            <a:ext cx="1614240" cy="2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Cross Entropy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90" name="Line 63"/>
          <p:cNvSpPr/>
          <p:nvPr/>
        </p:nvSpPr>
        <p:spPr>
          <a:xfrm>
            <a:off x="6708600" y="3383280"/>
            <a:ext cx="433800" cy="360"/>
          </a:xfrm>
          <a:prstGeom prst="line">
            <a:avLst/>
          </a:prstGeom>
          <a:ln w="1872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7" dur="indefinite" restart="never" nodeType="tmRoot">
          <p:childTnLst>
            <p:seq>
              <p:cTn id="3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CustomShape 1"/>
          <p:cNvSpPr/>
          <p:nvPr/>
        </p:nvSpPr>
        <p:spPr>
          <a:xfrm>
            <a:off x="3291840" y="551160"/>
            <a:ext cx="347292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Softmax vs. SVM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92" name="" descr=""/>
          <p:cNvPicPr/>
          <p:nvPr/>
        </p:nvPicPr>
        <p:blipFill>
          <a:blip r:embed="rId1"/>
          <a:stretch/>
        </p:blipFill>
        <p:spPr>
          <a:xfrm>
            <a:off x="770040" y="2468880"/>
            <a:ext cx="8646480" cy="43077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"/>
          <p:cNvSpPr/>
          <p:nvPr/>
        </p:nvSpPr>
        <p:spPr>
          <a:xfrm>
            <a:off x="856800" y="1371600"/>
            <a:ext cx="2612880" cy="656280"/>
          </a:xfrm>
          <a:custGeom>
            <a:avLst/>
            <a:gdLst/>
            <a:ahLst/>
            <a:rect l="l" t="t" r="r" b="b"/>
            <a:pathLst>
              <a:path w="7263" h="1828">
                <a:moveTo>
                  <a:pt x="0" y="0"/>
                </a:moveTo>
                <a:lnTo>
                  <a:pt x="7262" y="0"/>
                </a:lnTo>
                <a:lnTo>
                  <a:pt x="7262" y="1827"/>
                </a:lnTo>
                <a:lnTo>
                  <a:pt x="0" y="182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4" name="" descr=""/>
          <p:cNvPicPr/>
          <p:nvPr/>
        </p:nvPicPr>
        <p:blipFill>
          <a:blip r:embed="rId2"/>
          <a:stretch/>
        </p:blipFill>
        <p:spPr>
          <a:xfrm>
            <a:off x="857160" y="1371600"/>
            <a:ext cx="2611800" cy="655560"/>
          </a:xfrm>
          <a:prstGeom prst="rect">
            <a:avLst/>
          </a:prstGeom>
          <a:ln>
            <a:noFill/>
          </a:ln>
        </p:spPr>
      </p:pic>
      <p:sp>
        <p:nvSpPr>
          <p:cNvPr id="1595" name="CustomShape 3"/>
          <p:cNvSpPr/>
          <p:nvPr/>
        </p:nvSpPr>
        <p:spPr>
          <a:xfrm>
            <a:off x="4683960" y="1461240"/>
            <a:ext cx="4458600" cy="477000"/>
          </a:xfrm>
          <a:custGeom>
            <a:avLst/>
            <a:gdLst/>
            <a:ahLst/>
            <a:rect l="l" t="t" r="r" b="b"/>
            <a:pathLst>
              <a:path w="12390" h="1330">
                <a:moveTo>
                  <a:pt x="0" y="0"/>
                </a:moveTo>
                <a:lnTo>
                  <a:pt x="12389" y="0"/>
                </a:lnTo>
                <a:lnTo>
                  <a:pt x="12389" y="1329"/>
                </a:lnTo>
                <a:lnTo>
                  <a:pt x="0" y="132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6" name="" descr=""/>
          <p:cNvPicPr/>
          <p:nvPr/>
        </p:nvPicPr>
        <p:blipFill>
          <a:blip r:embed="rId3"/>
          <a:stretch/>
        </p:blipFill>
        <p:spPr>
          <a:xfrm>
            <a:off x="4683960" y="1461240"/>
            <a:ext cx="4457520" cy="47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9" dur="indefinite" restart="never" nodeType="tmRoot">
          <p:childTnLst>
            <p:seq>
              <p:cTn id="3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CustomShape 1"/>
          <p:cNvSpPr/>
          <p:nvPr/>
        </p:nvSpPr>
        <p:spPr>
          <a:xfrm>
            <a:off x="1828800" y="640080"/>
            <a:ext cx="70390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Stochastic Gradient Descent (SGD)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98" name="" descr=""/>
          <p:cNvPicPr/>
          <p:nvPr/>
        </p:nvPicPr>
        <p:blipFill>
          <a:blip r:embed="rId1"/>
          <a:stretch/>
        </p:blipFill>
        <p:spPr>
          <a:xfrm>
            <a:off x="2444040" y="1407240"/>
            <a:ext cx="5783760" cy="1882800"/>
          </a:xfrm>
          <a:prstGeom prst="rect">
            <a:avLst/>
          </a:prstGeom>
          <a:ln>
            <a:noFill/>
          </a:ln>
        </p:spPr>
      </p:pic>
      <p:sp>
        <p:nvSpPr>
          <p:cNvPr id="1599" name="CustomShape 2"/>
          <p:cNvSpPr/>
          <p:nvPr/>
        </p:nvSpPr>
        <p:spPr>
          <a:xfrm>
            <a:off x="450360" y="3291840"/>
            <a:ext cx="80517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Ubuntu"/>
                <a:ea typeface="DejaVu Sans"/>
              </a:rPr>
              <a:t>Full sum of loss function is expensive when N is large!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00" name="CustomShape 3"/>
          <p:cNvSpPr/>
          <p:nvPr/>
        </p:nvSpPr>
        <p:spPr>
          <a:xfrm>
            <a:off x="457200" y="3744000"/>
            <a:ext cx="87436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Ubuntu"/>
                <a:ea typeface="DejaVu Sans"/>
              </a:rPr>
              <a:t>Approximate sum using a </a:t>
            </a:r>
            <a:r>
              <a:rPr b="1" lang="en-US" sz="2600" spc="-1" strike="noStrike">
                <a:solidFill>
                  <a:srgbClr val="000000"/>
                </a:solidFill>
                <a:latin typeface="Ubuntu"/>
                <a:ea typeface="DejaVu Sans"/>
              </a:rPr>
              <a:t>minibatch</a:t>
            </a:r>
            <a:r>
              <a:rPr b="0" lang="en-US" sz="2600" spc="-1" strike="noStrike">
                <a:solidFill>
                  <a:srgbClr val="000000"/>
                </a:solidFill>
                <a:latin typeface="Ubuntu"/>
                <a:ea typeface="DejaVu Sans"/>
              </a:rPr>
              <a:t> of 32 / 64 is common  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601" name="" descr=""/>
          <p:cNvPicPr/>
          <p:nvPr/>
        </p:nvPicPr>
        <p:blipFill>
          <a:blip r:embed="rId2"/>
          <a:stretch/>
        </p:blipFill>
        <p:spPr>
          <a:xfrm>
            <a:off x="548640" y="4314240"/>
            <a:ext cx="8351280" cy="272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1" dur="indefinite" restart="never" nodeType="tmRoot">
          <p:childTnLst>
            <p:seq>
              <p:cTn id="3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40080" y="548640"/>
            <a:ext cx="8853840" cy="5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Machine Learning and AI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01720" y="1186200"/>
            <a:ext cx="8695800" cy="6221160"/>
          </a:xfrm>
          <a:custGeom>
            <a:avLst/>
            <a:gdLst/>
            <a:ahLst/>
            <a:rect l="l" t="t" r="r" b="b"/>
            <a:pathLst>
              <a:path w="24160" h="17286">
                <a:moveTo>
                  <a:pt x="19860" y="3075"/>
                </a:moveTo>
                <a:cubicBezTo>
                  <a:pt x="24159" y="6151"/>
                  <a:pt x="24159" y="11136"/>
                  <a:pt x="19860" y="14210"/>
                </a:cubicBezTo>
                <a:cubicBezTo>
                  <a:pt x="15563" y="17285"/>
                  <a:pt x="8596" y="17285"/>
                  <a:pt x="4299" y="14210"/>
                </a:cubicBezTo>
                <a:cubicBezTo>
                  <a:pt x="0" y="11136"/>
                  <a:pt x="0" y="6151"/>
                  <a:pt x="4299" y="3075"/>
                </a:cubicBezTo>
                <a:cubicBezTo>
                  <a:pt x="8596" y="0"/>
                  <a:pt x="15563" y="0"/>
                  <a:pt x="19860" y="3075"/>
                </a:cubicBezTo>
              </a:path>
            </a:pathLst>
          </a:custGeom>
          <a:noFill/>
          <a:ln w="21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1082880" y="2297880"/>
            <a:ext cx="7163280" cy="3997440"/>
          </a:xfrm>
          <a:custGeom>
            <a:avLst/>
            <a:gdLst/>
            <a:ahLst/>
            <a:rect l="l" t="t" r="r" b="b"/>
            <a:pathLst>
              <a:path w="19903" h="11109">
                <a:moveTo>
                  <a:pt x="16361" y="1976"/>
                </a:moveTo>
                <a:cubicBezTo>
                  <a:pt x="19902" y="3952"/>
                  <a:pt x="19902" y="7156"/>
                  <a:pt x="16361" y="9132"/>
                </a:cubicBezTo>
                <a:cubicBezTo>
                  <a:pt x="12819" y="11108"/>
                  <a:pt x="7080" y="11108"/>
                  <a:pt x="3540" y="9132"/>
                </a:cubicBezTo>
                <a:cubicBezTo>
                  <a:pt x="0" y="7156"/>
                  <a:pt x="0" y="3952"/>
                  <a:pt x="3540" y="1976"/>
                </a:cubicBezTo>
                <a:cubicBezTo>
                  <a:pt x="7080" y="0"/>
                  <a:pt x="12819" y="0"/>
                  <a:pt x="16361" y="1976"/>
                </a:cubicBezTo>
              </a:path>
            </a:pathLst>
          </a:custGeom>
          <a:noFill/>
          <a:ln w="21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1342080" y="2777760"/>
            <a:ext cx="4958280" cy="3038400"/>
          </a:xfrm>
          <a:custGeom>
            <a:avLst/>
            <a:gdLst/>
            <a:ahLst/>
            <a:rect l="l" t="t" r="r" b="b"/>
            <a:pathLst>
              <a:path w="13778" h="8445">
                <a:moveTo>
                  <a:pt x="11326" y="1501"/>
                </a:moveTo>
                <a:cubicBezTo>
                  <a:pt x="13777" y="3004"/>
                  <a:pt x="13777" y="5439"/>
                  <a:pt x="11326" y="6942"/>
                </a:cubicBezTo>
                <a:cubicBezTo>
                  <a:pt x="8876" y="8444"/>
                  <a:pt x="4902" y="8444"/>
                  <a:pt x="2451" y="6942"/>
                </a:cubicBezTo>
                <a:cubicBezTo>
                  <a:pt x="0" y="5439"/>
                  <a:pt x="0" y="3004"/>
                  <a:pt x="2451" y="1501"/>
                </a:cubicBezTo>
                <a:cubicBezTo>
                  <a:pt x="4902" y="0"/>
                  <a:pt x="8876" y="0"/>
                  <a:pt x="11326" y="1501"/>
                </a:cubicBezTo>
              </a:path>
            </a:pathLst>
          </a:custGeom>
          <a:noFill/>
          <a:ln w="21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5"/>
          <p:cNvSpPr/>
          <p:nvPr/>
        </p:nvSpPr>
        <p:spPr>
          <a:xfrm>
            <a:off x="1632960" y="3133800"/>
            <a:ext cx="2775960" cy="1926720"/>
          </a:xfrm>
          <a:custGeom>
            <a:avLst/>
            <a:gdLst/>
            <a:ahLst/>
            <a:rect l="l" t="t" r="r" b="b"/>
            <a:pathLst>
              <a:path w="7716" h="5357">
                <a:moveTo>
                  <a:pt x="6342" y="952"/>
                </a:moveTo>
                <a:cubicBezTo>
                  <a:pt x="7715" y="1906"/>
                  <a:pt x="7715" y="3451"/>
                  <a:pt x="6342" y="4404"/>
                </a:cubicBezTo>
                <a:cubicBezTo>
                  <a:pt x="4969" y="5356"/>
                  <a:pt x="2744" y="5356"/>
                  <a:pt x="1372" y="4404"/>
                </a:cubicBezTo>
                <a:cubicBezTo>
                  <a:pt x="0" y="3451"/>
                  <a:pt x="0" y="1906"/>
                  <a:pt x="1372" y="952"/>
                </a:cubicBezTo>
                <a:cubicBezTo>
                  <a:pt x="2744" y="0"/>
                  <a:pt x="4969" y="0"/>
                  <a:pt x="6342" y="952"/>
                </a:cubicBezTo>
              </a:path>
            </a:pathLst>
          </a:custGeom>
          <a:noFill/>
          <a:ln w="21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"/>
          <p:cNvSpPr/>
          <p:nvPr/>
        </p:nvSpPr>
        <p:spPr>
          <a:xfrm>
            <a:off x="4939200" y="6501960"/>
            <a:ext cx="28980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AI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3931920" y="5669280"/>
            <a:ext cx="25664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Machine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2286000" y="5029200"/>
            <a:ext cx="357732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Representation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7" name="CustomShape 9"/>
          <p:cNvSpPr/>
          <p:nvPr/>
        </p:nvSpPr>
        <p:spPr>
          <a:xfrm>
            <a:off x="2011680" y="3657600"/>
            <a:ext cx="209916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Deep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7040880" y="2377440"/>
            <a:ext cx="142524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Example: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Knowledge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bases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39" name="CustomShape 11"/>
          <p:cNvSpPr/>
          <p:nvPr/>
        </p:nvSpPr>
        <p:spPr>
          <a:xfrm>
            <a:off x="6111000" y="3931920"/>
            <a:ext cx="139932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Example: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Logistic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Regression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0" name="CustomShape 12"/>
          <p:cNvSpPr/>
          <p:nvPr/>
        </p:nvSpPr>
        <p:spPr>
          <a:xfrm>
            <a:off x="4204080" y="3749040"/>
            <a:ext cx="173772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Example: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Shallow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autoencoders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1" name="CustomShape 13"/>
          <p:cNvSpPr/>
          <p:nvPr/>
        </p:nvSpPr>
        <p:spPr>
          <a:xfrm>
            <a:off x="4793400" y="4020480"/>
            <a:ext cx="115524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390" spc="-1" strike="noStrike">
                <a:solidFill>
                  <a:srgbClr val="000000"/>
                </a:solidFill>
                <a:latin typeface="CMUSerif"/>
                <a:ea typeface="DejaVu Sans"/>
              </a:rPr>
              <a:t>   </a:t>
            </a:r>
            <a:endParaRPr b="0" lang="en-US" sz="1390" spc="-1" strike="noStrike">
              <a:latin typeface="Arial"/>
            </a:endParaRPr>
          </a:p>
        </p:txBody>
      </p:sp>
      <p:sp>
        <p:nvSpPr>
          <p:cNvPr id="142" name="CustomShape 14"/>
          <p:cNvSpPr/>
          <p:nvPr/>
        </p:nvSpPr>
        <p:spPr>
          <a:xfrm>
            <a:off x="2377440" y="4114800"/>
            <a:ext cx="139464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Example: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MLPs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801720" y="1463040"/>
            <a:ext cx="8340480" cy="530244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2876040" y="561600"/>
            <a:ext cx="553536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Representations Matter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0" y="300960"/>
            <a:ext cx="8853840" cy="5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333333"/>
                </a:solidFill>
                <a:latin typeface="Ubuntu"/>
                <a:ea typeface="DejaVu Sans"/>
              </a:rPr>
              <a:t>Representation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879720" y="618228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9" y="2664"/>
                  <a:pt x="954" y="2664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4086360" y="6387480"/>
            <a:ext cx="550080" cy="54648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3879720" y="618228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9" y="2664"/>
                  <a:pt x="954" y="2664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4934880" y="618228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4"/>
                  <a:pt x="955" y="2664"/>
                  <a:pt x="476" y="2189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5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5136480" y="6382440"/>
            <a:ext cx="560520" cy="556920"/>
          </a:xfrm>
          <a:prstGeom prst="rect">
            <a:avLst/>
          </a:prstGeom>
          <a:ln>
            <a:noFill/>
          </a:ln>
        </p:spPr>
      </p:pic>
      <p:sp>
        <p:nvSpPr>
          <p:cNvPr id="151" name="CustomShape 5"/>
          <p:cNvSpPr/>
          <p:nvPr/>
        </p:nvSpPr>
        <p:spPr>
          <a:xfrm>
            <a:off x="4934880" y="618228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4"/>
                  <a:pt x="955" y="2664"/>
                  <a:pt x="476" y="2189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5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6"/>
          <p:cNvSpPr/>
          <p:nvPr/>
        </p:nvSpPr>
        <p:spPr>
          <a:xfrm>
            <a:off x="5990040" y="6182280"/>
            <a:ext cx="964800" cy="957600"/>
          </a:xfrm>
          <a:custGeom>
            <a:avLst/>
            <a:gdLst/>
            <a:ahLst/>
            <a:rect l="l" t="t" r="r" b="b"/>
            <a:pathLst>
              <a:path w="2685" h="2665">
                <a:moveTo>
                  <a:pt x="2206" y="473"/>
                </a:moveTo>
                <a:cubicBezTo>
                  <a:pt x="2684" y="947"/>
                  <a:pt x="2684" y="1716"/>
                  <a:pt x="2206" y="2189"/>
                </a:cubicBezTo>
                <a:cubicBezTo>
                  <a:pt x="1729" y="2664"/>
                  <a:pt x="955" y="2664"/>
                  <a:pt x="479" y="2189"/>
                </a:cubicBezTo>
                <a:cubicBezTo>
                  <a:pt x="0" y="1716"/>
                  <a:pt x="0" y="947"/>
                  <a:pt x="479" y="473"/>
                </a:cubicBezTo>
                <a:cubicBezTo>
                  <a:pt x="955" y="0"/>
                  <a:pt x="1729" y="0"/>
                  <a:pt x="2206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6191640" y="6382440"/>
            <a:ext cx="560520" cy="556920"/>
          </a:xfrm>
          <a:prstGeom prst="rect">
            <a:avLst/>
          </a:prstGeom>
          <a:ln>
            <a:noFill/>
          </a:ln>
        </p:spPr>
      </p:pic>
      <p:sp>
        <p:nvSpPr>
          <p:cNvPr id="154" name="CustomShape 7"/>
          <p:cNvSpPr/>
          <p:nvPr/>
        </p:nvSpPr>
        <p:spPr>
          <a:xfrm>
            <a:off x="5990040" y="6182280"/>
            <a:ext cx="964800" cy="957600"/>
          </a:xfrm>
          <a:custGeom>
            <a:avLst/>
            <a:gdLst/>
            <a:ahLst/>
            <a:rect l="l" t="t" r="r" b="b"/>
            <a:pathLst>
              <a:path w="2685" h="2665">
                <a:moveTo>
                  <a:pt x="2206" y="473"/>
                </a:moveTo>
                <a:cubicBezTo>
                  <a:pt x="2684" y="947"/>
                  <a:pt x="2684" y="1716"/>
                  <a:pt x="2206" y="2189"/>
                </a:cubicBezTo>
                <a:cubicBezTo>
                  <a:pt x="1729" y="2664"/>
                  <a:pt x="955" y="2664"/>
                  <a:pt x="479" y="2189"/>
                </a:cubicBezTo>
                <a:cubicBezTo>
                  <a:pt x="0" y="1716"/>
                  <a:pt x="0" y="947"/>
                  <a:pt x="479" y="473"/>
                </a:cubicBezTo>
                <a:cubicBezTo>
                  <a:pt x="955" y="0"/>
                  <a:pt x="1729" y="0"/>
                  <a:pt x="2206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8"/>
          <p:cNvSpPr/>
          <p:nvPr/>
        </p:nvSpPr>
        <p:spPr>
          <a:xfrm>
            <a:off x="3809160" y="488952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6" y="2190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4"/>
          <a:stretch/>
        </p:blipFill>
        <p:spPr>
          <a:xfrm>
            <a:off x="4048200" y="5126760"/>
            <a:ext cx="485640" cy="482040"/>
          </a:xfrm>
          <a:prstGeom prst="rect">
            <a:avLst/>
          </a:prstGeom>
          <a:ln>
            <a:noFill/>
          </a:ln>
        </p:spPr>
      </p:pic>
      <p:sp>
        <p:nvSpPr>
          <p:cNvPr id="157" name="CustomShape 9"/>
          <p:cNvSpPr/>
          <p:nvPr/>
        </p:nvSpPr>
        <p:spPr>
          <a:xfrm>
            <a:off x="3809160" y="488952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6" y="2190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0"/>
          <p:cNvSpPr/>
          <p:nvPr/>
        </p:nvSpPr>
        <p:spPr>
          <a:xfrm>
            <a:off x="4864680" y="488952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9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" descr=""/>
          <p:cNvPicPr/>
          <p:nvPr/>
        </p:nvPicPr>
        <p:blipFill>
          <a:blip r:embed="rId5"/>
          <a:stretch/>
        </p:blipFill>
        <p:spPr>
          <a:xfrm>
            <a:off x="5103720" y="5126760"/>
            <a:ext cx="485280" cy="481680"/>
          </a:xfrm>
          <a:prstGeom prst="rect">
            <a:avLst/>
          </a:prstGeom>
          <a:ln>
            <a:noFill/>
          </a:ln>
        </p:spPr>
      </p:pic>
      <p:sp>
        <p:nvSpPr>
          <p:cNvPr id="160" name="CustomShape 11"/>
          <p:cNvSpPr/>
          <p:nvPr/>
        </p:nvSpPr>
        <p:spPr>
          <a:xfrm>
            <a:off x="4864680" y="488952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9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2"/>
          <p:cNvSpPr/>
          <p:nvPr/>
        </p:nvSpPr>
        <p:spPr>
          <a:xfrm>
            <a:off x="5920200" y="488952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6"/>
          <a:stretch/>
        </p:blipFill>
        <p:spPr>
          <a:xfrm>
            <a:off x="6158880" y="5126760"/>
            <a:ext cx="485280" cy="481680"/>
          </a:xfrm>
          <a:prstGeom prst="rect">
            <a:avLst/>
          </a:prstGeom>
          <a:ln>
            <a:noFill/>
          </a:ln>
        </p:spPr>
      </p:pic>
      <p:sp>
        <p:nvSpPr>
          <p:cNvPr id="163" name="CustomShape 13"/>
          <p:cNvSpPr/>
          <p:nvPr/>
        </p:nvSpPr>
        <p:spPr>
          <a:xfrm>
            <a:off x="5920200" y="488952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4"/>
          <p:cNvSpPr/>
          <p:nvPr/>
        </p:nvSpPr>
        <p:spPr>
          <a:xfrm>
            <a:off x="3809160" y="359640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6" y="2190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7"/>
          <a:stretch/>
        </p:blipFill>
        <p:spPr>
          <a:xfrm>
            <a:off x="3990960" y="3806280"/>
            <a:ext cx="600120" cy="536760"/>
          </a:xfrm>
          <a:prstGeom prst="rect">
            <a:avLst/>
          </a:prstGeom>
          <a:ln>
            <a:noFill/>
          </a:ln>
        </p:spPr>
      </p:pic>
      <p:sp>
        <p:nvSpPr>
          <p:cNvPr id="166" name="CustomShape 15"/>
          <p:cNvSpPr/>
          <p:nvPr/>
        </p:nvSpPr>
        <p:spPr>
          <a:xfrm>
            <a:off x="3809160" y="359640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6" y="2190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6"/>
          <p:cNvSpPr/>
          <p:nvPr/>
        </p:nvSpPr>
        <p:spPr>
          <a:xfrm>
            <a:off x="4864680" y="359640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9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8"/>
          <a:stretch/>
        </p:blipFill>
        <p:spPr>
          <a:xfrm>
            <a:off x="5046840" y="3807000"/>
            <a:ext cx="599400" cy="535680"/>
          </a:xfrm>
          <a:prstGeom prst="rect">
            <a:avLst/>
          </a:prstGeom>
          <a:ln>
            <a:noFill/>
          </a:ln>
        </p:spPr>
      </p:pic>
      <p:sp>
        <p:nvSpPr>
          <p:cNvPr id="169" name="CustomShape 17"/>
          <p:cNvSpPr/>
          <p:nvPr/>
        </p:nvSpPr>
        <p:spPr>
          <a:xfrm>
            <a:off x="4864680" y="359640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9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8"/>
          <p:cNvSpPr/>
          <p:nvPr/>
        </p:nvSpPr>
        <p:spPr>
          <a:xfrm>
            <a:off x="5920200" y="359640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" descr=""/>
          <p:cNvPicPr/>
          <p:nvPr/>
        </p:nvPicPr>
        <p:blipFill>
          <a:blip r:embed="rId9"/>
          <a:stretch/>
        </p:blipFill>
        <p:spPr>
          <a:xfrm>
            <a:off x="6102000" y="3807000"/>
            <a:ext cx="599400" cy="535680"/>
          </a:xfrm>
          <a:prstGeom prst="rect">
            <a:avLst/>
          </a:prstGeom>
          <a:ln>
            <a:noFill/>
          </a:ln>
        </p:spPr>
      </p:pic>
      <p:sp>
        <p:nvSpPr>
          <p:cNvPr id="172" name="CustomShape 19"/>
          <p:cNvSpPr/>
          <p:nvPr/>
        </p:nvSpPr>
        <p:spPr>
          <a:xfrm>
            <a:off x="5920200" y="3596400"/>
            <a:ext cx="964080" cy="957600"/>
          </a:xfrm>
          <a:custGeom>
            <a:avLst/>
            <a:gdLst/>
            <a:ahLst/>
            <a:rect l="l" t="t" r="r" b="b"/>
            <a:pathLst>
              <a:path w="2683" h="2665">
                <a:moveTo>
                  <a:pt x="2205" y="473"/>
                </a:moveTo>
                <a:cubicBezTo>
                  <a:pt x="2682" y="947"/>
                  <a:pt x="2682" y="1716"/>
                  <a:pt x="2205" y="2190"/>
                </a:cubicBezTo>
                <a:cubicBezTo>
                  <a:pt x="1728" y="2664"/>
                  <a:pt x="954" y="2664"/>
                  <a:pt x="477" y="2190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20"/>
          <p:cNvSpPr/>
          <p:nvPr/>
        </p:nvSpPr>
        <p:spPr>
          <a:xfrm flipH="1" flipV="1">
            <a:off x="4329000" y="6051600"/>
            <a:ext cx="9360" cy="1620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1"/>
          <p:cNvSpPr/>
          <p:nvPr/>
        </p:nvSpPr>
        <p:spPr>
          <a:xfrm>
            <a:off x="4257360" y="5861520"/>
            <a:ext cx="141840" cy="192600"/>
          </a:xfrm>
          <a:custGeom>
            <a:avLst/>
            <a:gdLst/>
            <a:ahLst/>
            <a:rect l="l" t="t" r="r" b="b"/>
            <a:pathLst>
              <a:path w="399" h="540">
                <a:moveTo>
                  <a:pt x="170" y="0"/>
                </a:moveTo>
                <a:lnTo>
                  <a:pt x="0" y="539"/>
                </a:lnTo>
                <a:lnTo>
                  <a:pt x="398" y="518"/>
                </a:lnTo>
                <a:lnTo>
                  <a:pt x="17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2"/>
          <p:cNvSpPr/>
          <p:nvPr/>
        </p:nvSpPr>
        <p:spPr>
          <a:xfrm>
            <a:off x="4257360" y="5861520"/>
            <a:ext cx="141840" cy="192600"/>
          </a:xfrm>
          <a:custGeom>
            <a:avLst/>
            <a:gdLst/>
            <a:ahLst/>
            <a:rect l="l" t="t" r="r" b="b"/>
            <a:pathLst>
              <a:path w="399" h="540">
                <a:moveTo>
                  <a:pt x="170" y="0"/>
                </a:moveTo>
                <a:lnTo>
                  <a:pt x="0" y="539"/>
                </a:lnTo>
                <a:lnTo>
                  <a:pt x="398" y="518"/>
                </a:lnTo>
                <a:lnTo>
                  <a:pt x="17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3"/>
          <p:cNvSpPr/>
          <p:nvPr/>
        </p:nvSpPr>
        <p:spPr>
          <a:xfrm flipV="1">
            <a:off x="4634640" y="5914080"/>
            <a:ext cx="297000" cy="3898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4"/>
          <p:cNvSpPr/>
          <p:nvPr/>
        </p:nvSpPr>
        <p:spPr>
          <a:xfrm>
            <a:off x="4874400" y="5762520"/>
            <a:ext cx="171720" cy="193680"/>
          </a:xfrm>
          <a:custGeom>
            <a:avLst/>
            <a:gdLst/>
            <a:ahLst/>
            <a:rect l="l" t="t" r="r" b="b"/>
            <a:pathLst>
              <a:path w="482" h="543">
                <a:moveTo>
                  <a:pt x="481" y="0"/>
                </a:moveTo>
                <a:lnTo>
                  <a:pt x="0" y="303"/>
                </a:lnTo>
                <a:lnTo>
                  <a:pt x="318" y="542"/>
                </a:lnTo>
                <a:lnTo>
                  <a:pt x="4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5"/>
          <p:cNvSpPr/>
          <p:nvPr/>
        </p:nvSpPr>
        <p:spPr>
          <a:xfrm>
            <a:off x="4874400" y="5762520"/>
            <a:ext cx="171720" cy="193680"/>
          </a:xfrm>
          <a:custGeom>
            <a:avLst/>
            <a:gdLst/>
            <a:ahLst/>
            <a:rect l="l" t="t" r="r" b="b"/>
            <a:pathLst>
              <a:path w="482" h="543">
                <a:moveTo>
                  <a:pt x="481" y="0"/>
                </a:moveTo>
                <a:lnTo>
                  <a:pt x="0" y="303"/>
                </a:lnTo>
                <a:lnTo>
                  <a:pt x="318" y="542"/>
                </a:lnTo>
                <a:lnTo>
                  <a:pt x="48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6"/>
          <p:cNvSpPr/>
          <p:nvPr/>
        </p:nvSpPr>
        <p:spPr>
          <a:xfrm flipV="1">
            <a:off x="4743000" y="5736600"/>
            <a:ext cx="1079640" cy="6840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7"/>
          <p:cNvSpPr/>
          <p:nvPr/>
        </p:nvSpPr>
        <p:spPr>
          <a:xfrm>
            <a:off x="5783400" y="5634000"/>
            <a:ext cx="198720" cy="161280"/>
          </a:xfrm>
          <a:custGeom>
            <a:avLst/>
            <a:gdLst/>
            <a:ahLst/>
            <a:rect l="l" t="t" r="r" b="b"/>
            <a:pathLst>
              <a:path w="557" h="453">
                <a:moveTo>
                  <a:pt x="556" y="0"/>
                </a:moveTo>
                <a:lnTo>
                  <a:pt x="0" y="117"/>
                </a:lnTo>
                <a:lnTo>
                  <a:pt x="215" y="452"/>
                </a:lnTo>
                <a:lnTo>
                  <a:pt x="55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8"/>
          <p:cNvSpPr/>
          <p:nvPr/>
        </p:nvSpPr>
        <p:spPr>
          <a:xfrm>
            <a:off x="5783400" y="5634000"/>
            <a:ext cx="198720" cy="161280"/>
          </a:xfrm>
          <a:custGeom>
            <a:avLst/>
            <a:gdLst/>
            <a:ahLst/>
            <a:rect l="l" t="t" r="r" b="b"/>
            <a:pathLst>
              <a:path w="557" h="453">
                <a:moveTo>
                  <a:pt x="556" y="0"/>
                </a:moveTo>
                <a:lnTo>
                  <a:pt x="0" y="117"/>
                </a:lnTo>
                <a:lnTo>
                  <a:pt x="215" y="452"/>
                </a:lnTo>
                <a:lnTo>
                  <a:pt x="556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9"/>
          <p:cNvSpPr/>
          <p:nvPr/>
        </p:nvSpPr>
        <p:spPr>
          <a:xfrm flipH="1" flipV="1">
            <a:off x="4742280" y="5886000"/>
            <a:ext cx="380160" cy="43632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0"/>
          <p:cNvSpPr/>
          <p:nvPr/>
        </p:nvSpPr>
        <p:spPr>
          <a:xfrm>
            <a:off x="4617000" y="5742000"/>
            <a:ext cx="178560" cy="189720"/>
          </a:xfrm>
          <a:custGeom>
            <a:avLst/>
            <a:gdLst/>
            <a:ahLst/>
            <a:rect l="l" t="t" r="r" b="b"/>
            <a:pathLst>
              <a:path w="501" h="532">
                <a:moveTo>
                  <a:pt x="0" y="0"/>
                </a:moveTo>
                <a:lnTo>
                  <a:pt x="198" y="531"/>
                </a:lnTo>
                <a:lnTo>
                  <a:pt x="500" y="2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1"/>
          <p:cNvSpPr/>
          <p:nvPr/>
        </p:nvSpPr>
        <p:spPr>
          <a:xfrm>
            <a:off x="4617000" y="5742000"/>
            <a:ext cx="178560" cy="189720"/>
          </a:xfrm>
          <a:custGeom>
            <a:avLst/>
            <a:gdLst/>
            <a:ahLst/>
            <a:rect l="l" t="t" r="r" b="b"/>
            <a:pathLst>
              <a:path w="501" h="532">
                <a:moveTo>
                  <a:pt x="0" y="0"/>
                </a:moveTo>
                <a:lnTo>
                  <a:pt x="198" y="531"/>
                </a:lnTo>
                <a:lnTo>
                  <a:pt x="500" y="271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32"/>
          <p:cNvSpPr/>
          <p:nvPr/>
        </p:nvSpPr>
        <p:spPr>
          <a:xfrm flipH="1" flipV="1">
            <a:off x="5384520" y="6051600"/>
            <a:ext cx="9000" cy="1620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3"/>
          <p:cNvSpPr/>
          <p:nvPr/>
        </p:nvSpPr>
        <p:spPr>
          <a:xfrm>
            <a:off x="5312880" y="5861520"/>
            <a:ext cx="142200" cy="192600"/>
          </a:xfrm>
          <a:custGeom>
            <a:avLst/>
            <a:gdLst/>
            <a:ahLst/>
            <a:rect l="l" t="t" r="r" b="b"/>
            <a:pathLst>
              <a:path w="400" h="540">
                <a:moveTo>
                  <a:pt x="171" y="0"/>
                </a:moveTo>
                <a:lnTo>
                  <a:pt x="0" y="539"/>
                </a:lnTo>
                <a:lnTo>
                  <a:pt x="399" y="518"/>
                </a:lnTo>
                <a:lnTo>
                  <a:pt x="17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4"/>
          <p:cNvSpPr/>
          <p:nvPr/>
        </p:nvSpPr>
        <p:spPr>
          <a:xfrm>
            <a:off x="5312880" y="5861520"/>
            <a:ext cx="142200" cy="192600"/>
          </a:xfrm>
          <a:custGeom>
            <a:avLst/>
            <a:gdLst/>
            <a:ahLst/>
            <a:rect l="l" t="t" r="r" b="b"/>
            <a:pathLst>
              <a:path w="400" h="540">
                <a:moveTo>
                  <a:pt x="171" y="0"/>
                </a:moveTo>
                <a:lnTo>
                  <a:pt x="0" y="539"/>
                </a:lnTo>
                <a:lnTo>
                  <a:pt x="399" y="518"/>
                </a:lnTo>
                <a:lnTo>
                  <a:pt x="17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35"/>
          <p:cNvSpPr/>
          <p:nvPr/>
        </p:nvSpPr>
        <p:spPr>
          <a:xfrm flipV="1">
            <a:off x="5690160" y="5914080"/>
            <a:ext cx="297000" cy="3898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6"/>
          <p:cNvSpPr/>
          <p:nvPr/>
        </p:nvSpPr>
        <p:spPr>
          <a:xfrm>
            <a:off x="5929560" y="5762520"/>
            <a:ext cx="171720" cy="193680"/>
          </a:xfrm>
          <a:custGeom>
            <a:avLst/>
            <a:gdLst/>
            <a:ahLst/>
            <a:rect l="l" t="t" r="r" b="b"/>
            <a:pathLst>
              <a:path w="482" h="543">
                <a:moveTo>
                  <a:pt x="481" y="0"/>
                </a:moveTo>
                <a:lnTo>
                  <a:pt x="0" y="303"/>
                </a:lnTo>
                <a:lnTo>
                  <a:pt x="320" y="542"/>
                </a:lnTo>
                <a:lnTo>
                  <a:pt x="48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7"/>
          <p:cNvSpPr/>
          <p:nvPr/>
        </p:nvSpPr>
        <p:spPr>
          <a:xfrm>
            <a:off x="5929560" y="5762520"/>
            <a:ext cx="171720" cy="193680"/>
          </a:xfrm>
          <a:custGeom>
            <a:avLst/>
            <a:gdLst/>
            <a:ahLst/>
            <a:rect l="l" t="t" r="r" b="b"/>
            <a:pathLst>
              <a:path w="482" h="543">
                <a:moveTo>
                  <a:pt x="481" y="0"/>
                </a:moveTo>
                <a:lnTo>
                  <a:pt x="0" y="303"/>
                </a:lnTo>
                <a:lnTo>
                  <a:pt x="320" y="542"/>
                </a:lnTo>
                <a:lnTo>
                  <a:pt x="48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38"/>
          <p:cNvSpPr/>
          <p:nvPr/>
        </p:nvSpPr>
        <p:spPr>
          <a:xfrm flipH="1" flipV="1">
            <a:off x="5797800" y="5886000"/>
            <a:ext cx="380160" cy="43632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9"/>
          <p:cNvSpPr/>
          <p:nvPr/>
        </p:nvSpPr>
        <p:spPr>
          <a:xfrm>
            <a:off x="5672520" y="5742000"/>
            <a:ext cx="178200" cy="189720"/>
          </a:xfrm>
          <a:custGeom>
            <a:avLst/>
            <a:gdLst/>
            <a:ahLst/>
            <a:rect l="l" t="t" r="r" b="b"/>
            <a:pathLst>
              <a:path w="500" h="532">
                <a:moveTo>
                  <a:pt x="0" y="0"/>
                </a:moveTo>
                <a:lnTo>
                  <a:pt x="197" y="531"/>
                </a:lnTo>
                <a:lnTo>
                  <a:pt x="499" y="27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0"/>
          <p:cNvSpPr/>
          <p:nvPr/>
        </p:nvSpPr>
        <p:spPr>
          <a:xfrm>
            <a:off x="5672520" y="5742000"/>
            <a:ext cx="178200" cy="189720"/>
          </a:xfrm>
          <a:custGeom>
            <a:avLst/>
            <a:gdLst/>
            <a:ahLst/>
            <a:rect l="l" t="t" r="r" b="b"/>
            <a:pathLst>
              <a:path w="500" h="532">
                <a:moveTo>
                  <a:pt x="0" y="0"/>
                </a:moveTo>
                <a:lnTo>
                  <a:pt x="197" y="531"/>
                </a:lnTo>
                <a:lnTo>
                  <a:pt x="499" y="271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41"/>
          <p:cNvSpPr/>
          <p:nvPr/>
        </p:nvSpPr>
        <p:spPr>
          <a:xfrm flipH="1" flipV="1">
            <a:off x="4883400" y="5719320"/>
            <a:ext cx="1202040" cy="712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2"/>
          <p:cNvSpPr/>
          <p:nvPr/>
        </p:nvSpPr>
        <p:spPr>
          <a:xfrm>
            <a:off x="4718880" y="5621760"/>
            <a:ext cx="199800" cy="157680"/>
          </a:xfrm>
          <a:custGeom>
            <a:avLst/>
            <a:gdLst/>
            <a:ahLst/>
            <a:rect l="l" t="t" r="r" b="b"/>
            <a:pathLst>
              <a:path w="560" h="443">
                <a:moveTo>
                  <a:pt x="0" y="0"/>
                </a:moveTo>
                <a:lnTo>
                  <a:pt x="354" y="442"/>
                </a:lnTo>
                <a:lnTo>
                  <a:pt x="559" y="10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43"/>
          <p:cNvSpPr/>
          <p:nvPr/>
        </p:nvSpPr>
        <p:spPr>
          <a:xfrm>
            <a:off x="4718880" y="5621760"/>
            <a:ext cx="199800" cy="157680"/>
          </a:xfrm>
          <a:custGeom>
            <a:avLst/>
            <a:gdLst/>
            <a:ahLst/>
            <a:rect l="l" t="t" r="r" b="b"/>
            <a:pathLst>
              <a:path w="560" h="443">
                <a:moveTo>
                  <a:pt x="0" y="0"/>
                </a:moveTo>
                <a:lnTo>
                  <a:pt x="354" y="442"/>
                </a:lnTo>
                <a:lnTo>
                  <a:pt x="559" y="100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44"/>
          <p:cNvSpPr/>
          <p:nvPr/>
        </p:nvSpPr>
        <p:spPr>
          <a:xfrm flipH="1" flipV="1">
            <a:off x="6439680" y="6051600"/>
            <a:ext cx="9360" cy="1620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45"/>
          <p:cNvSpPr/>
          <p:nvPr/>
        </p:nvSpPr>
        <p:spPr>
          <a:xfrm>
            <a:off x="6368400" y="5861520"/>
            <a:ext cx="141840" cy="192600"/>
          </a:xfrm>
          <a:custGeom>
            <a:avLst/>
            <a:gdLst/>
            <a:ahLst/>
            <a:rect l="l" t="t" r="r" b="b"/>
            <a:pathLst>
              <a:path w="399" h="540">
                <a:moveTo>
                  <a:pt x="170" y="0"/>
                </a:moveTo>
                <a:lnTo>
                  <a:pt x="0" y="539"/>
                </a:lnTo>
                <a:lnTo>
                  <a:pt x="398" y="518"/>
                </a:lnTo>
                <a:lnTo>
                  <a:pt x="17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6"/>
          <p:cNvSpPr/>
          <p:nvPr/>
        </p:nvSpPr>
        <p:spPr>
          <a:xfrm>
            <a:off x="6368400" y="5861520"/>
            <a:ext cx="141840" cy="192600"/>
          </a:xfrm>
          <a:custGeom>
            <a:avLst/>
            <a:gdLst/>
            <a:ahLst/>
            <a:rect l="l" t="t" r="r" b="b"/>
            <a:pathLst>
              <a:path w="399" h="540">
                <a:moveTo>
                  <a:pt x="170" y="0"/>
                </a:moveTo>
                <a:lnTo>
                  <a:pt x="0" y="539"/>
                </a:lnTo>
                <a:lnTo>
                  <a:pt x="398" y="518"/>
                </a:lnTo>
                <a:lnTo>
                  <a:pt x="17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47"/>
          <p:cNvSpPr/>
          <p:nvPr/>
        </p:nvSpPr>
        <p:spPr>
          <a:xfrm flipV="1">
            <a:off x="4676760" y="4434480"/>
            <a:ext cx="1140120" cy="6987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8"/>
          <p:cNvSpPr/>
          <p:nvPr/>
        </p:nvSpPr>
        <p:spPr>
          <a:xfrm>
            <a:off x="5778720" y="43347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9"/>
          <p:cNvSpPr/>
          <p:nvPr/>
        </p:nvSpPr>
        <p:spPr>
          <a:xfrm>
            <a:off x="5778720" y="43347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Line 50"/>
          <p:cNvSpPr/>
          <p:nvPr/>
        </p:nvSpPr>
        <p:spPr>
          <a:xfrm flipV="1">
            <a:off x="4576320" y="4606920"/>
            <a:ext cx="337680" cy="4132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51"/>
          <p:cNvSpPr/>
          <p:nvPr/>
        </p:nvSpPr>
        <p:spPr>
          <a:xfrm>
            <a:off x="4857840" y="445932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6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2"/>
          <p:cNvSpPr/>
          <p:nvPr/>
        </p:nvSpPr>
        <p:spPr>
          <a:xfrm>
            <a:off x="4857840" y="445932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6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53"/>
          <p:cNvSpPr/>
          <p:nvPr/>
        </p:nvSpPr>
        <p:spPr>
          <a:xfrm flipV="1">
            <a:off x="4291920" y="4759560"/>
            <a:ext cx="360" cy="1605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4"/>
          <p:cNvSpPr/>
          <p:nvPr/>
        </p:nvSpPr>
        <p:spPr>
          <a:xfrm>
            <a:off x="4220280" y="456948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5"/>
          <p:cNvSpPr/>
          <p:nvPr/>
        </p:nvSpPr>
        <p:spPr>
          <a:xfrm>
            <a:off x="4220280" y="456948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56"/>
          <p:cNvSpPr/>
          <p:nvPr/>
        </p:nvSpPr>
        <p:spPr>
          <a:xfrm flipH="1" flipV="1">
            <a:off x="4725720" y="4606920"/>
            <a:ext cx="337680" cy="4132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57"/>
          <p:cNvSpPr/>
          <p:nvPr/>
        </p:nvSpPr>
        <p:spPr>
          <a:xfrm>
            <a:off x="4605120" y="445932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6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8"/>
          <p:cNvSpPr/>
          <p:nvPr/>
        </p:nvSpPr>
        <p:spPr>
          <a:xfrm>
            <a:off x="4605120" y="445932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6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59"/>
          <p:cNvSpPr/>
          <p:nvPr/>
        </p:nvSpPr>
        <p:spPr>
          <a:xfrm flipV="1">
            <a:off x="5347440" y="4759560"/>
            <a:ext cx="360" cy="1605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60"/>
          <p:cNvSpPr/>
          <p:nvPr/>
        </p:nvSpPr>
        <p:spPr>
          <a:xfrm>
            <a:off x="5275440" y="4569480"/>
            <a:ext cx="142560" cy="18900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1"/>
          <p:cNvSpPr/>
          <p:nvPr/>
        </p:nvSpPr>
        <p:spPr>
          <a:xfrm>
            <a:off x="5275440" y="4569480"/>
            <a:ext cx="142560" cy="18900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62"/>
          <p:cNvSpPr/>
          <p:nvPr/>
        </p:nvSpPr>
        <p:spPr>
          <a:xfrm flipV="1">
            <a:off x="5631840" y="4606920"/>
            <a:ext cx="337680" cy="4132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3"/>
          <p:cNvSpPr/>
          <p:nvPr/>
        </p:nvSpPr>
        <p:spPr>
          <a:xfrm>
            <a:off x="5913360" y="445932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6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4"/>
          <p:cNvSpPr/>
          <p:nvPr/>
        </p:nvSpPr>
        <p:spPr>
          <a:xfrm>
            <a:off x="5913360" y="445932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6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65"/>
          <p:cNvSpPr/>
          <p:nvPr/>
        </p:nvSpPr>
        <p:spPr>
          <a:xfrm flipV="1">
            <a:off x="6402600" y="4759560"/>
            <a:ext cx="360" cy="1605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6"/>
          <p:cNvSpPr/>
          <p:nvPr/>
        </p:nvSpPr>
        <p:spPr>
          <a:xfrm>
            <a:off x="6330960" y="456948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67"/>
          <p:cNvSpPr/>
          <p:nvPr/>
        </p:nvSpPr>
        <p:spPr>
          <a:xfrm>
            <a:off x="6330960" y="456948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68"/>
          <p:cNvSpPr/>
          <p:nvPr/>
        </p:nvSpPr>
        <p:spPr>
          <a:xfrm flipH="1" flipV="1">
            <a:off x="5781240" y="4606920"/>
            <a:ext cx="337320" cy="41328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69"/>
          <p:cNvSpPr/>
          <p:nvPr/>
        </p:nvSpPr>
        <p:spPr>
          <a:xfrm>
            <a:off x="5660640" y="445932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6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70"/>
          <p:cNvSpPr/>
          <p:nvPr/>
        </p:nvSpPr>
        <p:spPr>
          <a:xfrm>
            <a:off x="5660640" y="445932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6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71"/>
          <p:cNvSpPr/>
          <p:nvPr/>
        </p:nvSpPr>
        <p:spPr>
          <a:xfrm flipH="1" flipV="1">
            <a:off x="4878360" y="4434480"/>
            <a:ext cx="1140120" cy="69876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72"/>
          <p:cNvSpPr/>
          <p:nvPr/>
        </p:nvSpPr>
        <p:spPr>
          <a:xfrm>
            <a:off x="4715280" y="43347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73"/>
          <p:cNvSpPr/>
          <p:nvPr/>
        </p:nvSpPr>
        <p:spPr>
          <a:xfrm>
            <a:off x="4715280" y="43347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0"/>
          <a:stretch/>
        </p:blipFill>
        <p:spPr>
          <a:xfrm>
            <a:off x="1038240" y="3312360"/>
            <a:ext cx="2636280" cy="2581560"/>
          </a:xfrm>
          <a:prstGeom prst="rect">
            <a:avLst/>
          </a:prstGeom>
          <a:ln>
            <a:noFill/>
          </a:ln>
        </p:spPr>
      </p:pic>
      <p:sp>
        <p:nvSpPr>
          <p:cNvPr id="228" name="CustomShape 74"/>
          <p:cNvSpPr/>
          <p:nvPr/>
        </p:nvSpPr>
        <p:spPr>
          <a:xfrm>
            <a:off x="2729880" y="5914440"/>
            <a:ext cx="943200" cy="839880"/>
          </a:xfrm>
          <a:custGeom>
            <a:avLst/>
            <a:gdLst/>
            <a:ahLst/>
            <a:rect l="l" t="t" r="r" b="b"/>
            <a:pathLst>
              <a:path w="2625" h="2338">
                <a:moveTo>
                  <a:pt x="0" y="0"/>
                </a:moveTo>
                <a:cubicBezTo>
                  <a:pt x="198" y="690"/>
                  <a:pt x="43" y="1725"/>
                  <a:pt x="590" y="2070"/>
                </a:cubicBezTo>
                <a:cubicBezTo>
                  <a:pt x="1012" y="2337"/>
                  <a:pt x="1851" y="2194"/>
                  <a:pt x="2624" y="2115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75"/>
          <p:cNvSpPr/>
          <p:nvPr/>
        </p:nvSpPr>
        <p:spPr>
          <a:xfrm>
            <a:off x="3669840" y="6604200"/>
            <a:ext cx="194400" cy="141120"/>
          </a:xfrm>
          <a:custGeom>
            <a:avLst/>
            <a:gdLst/>
            <a:ahLst/>
            <a:rect l="l" t="t" r="r" b="b"/>
            <a:pathLst>
              <a:path w="545" h="397">
                <a:moveTo>
                  <a:pt x="544" y="165"/>
                </a:moveTo>
                <a:lnTo>
                  <a:pt x="0" y="0"/>
                </a:lnTo>
                <a:lnTo>
                  <a:pt x="25" y="396"/>
                </a:lnTo>
                <a:lnTo>
                  <a:pt x="544" y="165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76"/>
          <p:cNvSpPr/>
          <p:nvPr/>
        </p:nvSpPr>
        <p:spPr>
          <a:xfrm>
            <a:off x="7065360" y="6403320"/>
            <a:ext cx="152748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Visible layer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1" name="CustomShape 77"/>
          <p:cNvSpPr/>
          <p:nvPr/>
        </p:nvSpPr>
        <p:spPr>
          <a:xfrm>
            <a:off x="7015320" y="6664680"/>
            <a:ext cx="163872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(input pixels)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2" name="CustomShape 78"/>
          <p:cNvSpPr/>
          <p:nvPr/>
        </p:nvSpPr>
        <p:spPr>
          <a:xfrm>
            <a:off x="6913800" y="5110200"/>
            <a:ext cx="201528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1st hidden layer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3" name="CustomShape 79"/>
          <p:cNvSpPr/>
          <p:nvPr/>
        </p:nvSpPr>
        <p:spPr>
          <a:xfrm>
            <a:off x="3809160" y="22946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3"/>
                  <a:pt x="954" y="2663"/>
                  <a:pt x="476" y="2189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" descr=""/>
          <p:cNvPicPr/>
          <p:nvPr/>
        </p:nvPicPr>
        <p:blipFill>
          <a:blip r:embed="rId11"/>
          <a:stretch/>
        </p:blipFill>
        <p:spPr>
          <a:xfrm>
            <a:off x="4038840" y="2522520"/>
            <a:ext cx="504360" cy="501120"/>
          </a:xfrm>
          <a:prstGeom prst="rect">
            <a:avLst/>
          </a:prstGeom>
          <a:ln>
            <a:noFill/>
          </a:ln>
        </p:spPr>
      </p:pic>
      <p:sp>
        <p:nvSpPr>
          <p:cNvPr id="235" name="CustomShape 80"/>
          <p:cNvSpPr/>
          <p:nvPr/>
        </p:nvSpPr>
        <p:spPr>
          <a:xfrm>
            <a:off x="3809160" y="22946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3"/>
                  <a:pt x="954" y="2663"/>
                  <a:pt x="476" y="2189"/>
                </a:cubicBezTo>
                <a:cubicBezTo>
                  <a:pt x="0" y="1716"/>
                  <a:pt x="0" y="947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81"/>
          <p:cNvSpPr/>
          <p:nvPr/>
        </p:nvSpPr>
        <p:spPr>
          <a:xfrm>
            <a:off x="4864680" y="22946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9" y="2663"/>
                  <a:pt x="954" y="2663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12"/>
          <a:stretch/>
        </p:blipFill>
        <p:spPr>
          <a:xfrm>
            <a:off x="5094360" y="2522520"/>
            <a:ext cx="504360" cy="501120"/>
          </a:xfrm>
          <a:prstGeom prst="rect">
            <a:avLst/>
          </a:prstGeom>
          <a:ln>
            <a:noFill/>
          </a:ln>
        </p:spPr>
      </p:pic>
      <p:sp>
        <p:nvSpPr>
          <p:cNvPr id="238" name="CustomShape 82"/>
          <p:cNvSpPr/>
          <p:nvPr/>
        </p:nvSpPr>
        <p:spPr>
          <a:xfrm>
            <a:off x="4864680" y="22946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9" y="2663"/>
                  <a:pt x="954" y="2663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83"/>
          <p:cNvSpPr/>
          <p:nvPr/>
        </p:nvSpPr>
        <p:spPr>
          <a:xfrm>
            <a:off x="5920200" y="22946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3"/>
                  <a:pt x="954" y="2663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13"/>
          <a:stretch/>
        </p:blipFill>
        <p:spPr>
          <a:xfrm>
            <a:off x="6149520" y="2522520"/>
            <a:ext cx="504360" cy="501120"/>
          </a:xfrm>
          <a:prstGeom prst="rect">
            <a:avLst/>
          </a:prstGeom>
          <a:ln>
            <a:noFill/>
          </a:ln>
        </p:spPr>
      </p:pic>
      <p:sp>
        <p:nvSpPr>
          <p:cNvPr id="241" name="CustomShape 84"/>
          <p:cNvSpPr/>
          <p:nvPr/>
        </p:nvSpPr>
        <p:spPr>
          <a:xfrm>
            <a:off x="5920200" y="22946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7"/>
                  <a:pt x="2682" y="1716"/>
                  <a:pt x="2205" y="2189"/>
                </a:cubicBezTo>
                <a:cubicBezTo>
                  <a:pt x="1728" y="2663"/>
                  <a:pt x="954" y="2663"/>
                  <a:pt x="477" y="2189"/>
                </a:cubicBezTo>
                <a:cubicBezTo>
                  <a:pt x="0" y="1716"/>
                  <a:pt x="0" y="947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85"/>
          <p:cNvSpPr/>
          <p:nvPr/>
        </p:nvSpPr>
        <p:spPr>
          <a:xfrm flipV="1">
            <a:off x="4673880" y="3133080"/>
            <a:ext cx="1143000" cy="7002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86"/>
          <p:cNvSpPr/>
          <p:nvPr/>
        </p:nvSpPr>
        <p:spPr>
          <a:xfrm>
            <a:off x="5778720" y="30333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87"/>
          <p:cNvSpPr/>
          <p:nvPr/>
        </p:nvSpPr>
        <p:spPr>
          <a:xfrm>
            <a:off x="5778720" y="30333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88"/>
          <p:cNvSpPr/>
          <p:nvPr/>
        </p:nvSpPr>
        <p:spPr>
          <a:xfrm flipV="1">
            <a:off x="4574520" y="3305520"/>
            <a:ext cx="33912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89"/>
          <p:cNvSpPr/>
          <p:nvPr/>
        </p:nvSpPr>
        <p:spPr>
          <a:xfrm>
            <a:off x="4857840" y="31575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90"/>
          <p:cNvSpPr/>
          <p:nvPr/>
        </p:nvSpPr>
        <p:spPr>
          <a:xfrm>
            <a:off x="4857840" y="31575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Line 91"/>
          <p:cNvSpPr/>
          <p:nvPr/>
        </p:nvSpPr>
        <p:spPr>
          <a:xfrm flipV="1">
            <a:off x="4291920" y="34578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92"/>
          <p:cNvSpPr/>
          <p:nvPr/>
        </p:nvSpPr>
        <p:spPr>
          <a:xfrm>
            <a:off x="4220280" y="326808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93"/>
          <p:cNvSpPr/>
          <p:nvPr/>
        </p:nvSpPr>
        <p:spPr>
          <a:xfrm>
            <a:off x="4220280" y="326808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Line 94"/>
          <p:cNvSpPr/>
          <p:nvPr/>
        </p:nvSpPr>
        <p:spPr>
          <a:xfrm flipH="1" flipV="1">
            <a:off x="4725720" y="3305520"/>
            <a:ext cx="33948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95"/>
          <p:cNvSpPr/>
          <p:nvPr/>
        </p:nvSpPr>
        <p:spPr>
          <a:xfrm>
            <a:off x="4605120" y="31575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96"/>
          <p:cNvSpPr/>
          <p:nvPr/>
        </p:nvSpPr>
        <p:spPr>
          <a:xfrm>
            <a:off x="4605120" y="31575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97"/>
          <p:cNvSpPr/>
          <p:nvPr/>
        </p:nvSpPr>
        <p:spPr>
          <a:xfrm flipV="1">
            <a:off x="5347440" y="34578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98"/>
          <p:cNvSpPr/>
          <p:nvPr/>
        </p:nvSpPr>
        <p:spPr>
          <a:xfrm>
            <a:off x="5275440" y="3268080"/>
            <a:ext cx="142560" cy="18900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99"/>
          <p:cNvSpPr/>
          <p:nvPr/>
        </p:nvSpPr>
        <p:spPr>
          <a:xfrm>
            <a:off x="5275440" y="3268080"/>
            <a:ext cx="142560" cy="18900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100"/>
          <p:cNvSpPr/>
          <p:nvPr/>
        </p:nvSpPr>
        <p:spPr>
          <a:xfrm flipV="1">
            <a:off x="5629680" y="3305520"/>
            <a:ext cx="33948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01"/>
          <p:cNvSpPr/>
          <p:nvPr/>
        </p:nvSpPr>
        <p:spPr>
          <a:xfrm>
            <a:off x="5913360" y="31575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102"/>
          <p:cNvSpPr/>
          <p:nvPr/>
        </p:nvSpPr>
        <p:spPr>
          <a:xfrm>
            <a:off x="5913360" y="31575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103"/>
          <p:cNvSpPr/>
          <p:nvPr/>
        </p:nvSpPr>
        <p:spPr>
          <a:xfrm flipV="1">
            <a:off x="6402600" y="34578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104"/>
          <p:cNvSpPr/>
          <p:nvPr/>
        </p:nvSpPr>
        <p:spPr>
          <a:xfrm>
            <a:off x="6330960" y="326808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05"/>
          <p:cNvSpPr/>
          <p:nvPr/>
        </p:nvSpPr>
        <p:spPr>
          <a:xfrm>
            <a:off x="6330960" y="326808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106"/>
          <p:cNvSpPr/>
          <p:nvPr/>
        </p:nvSpPr>
        <p:spPr>
          <a:xfrm flipH="1" flipV="1">
            <a:off x="5781240" y="3305520"/>
            <a:ext cx="33912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07"/>
          <p:cNvSpPr/>
          <p:nvPr/>
        </p:nvSpPr>
        <p:spPr>
          <a:xfrm>
            <a:off x="5660640" y="31575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08"/>
          <p:cNvSpPr/>
          <p:nvPr/>
        </p:nvSpPr>
        <p:spPr>
          <a:xfrm>
            <a:off x="5660640" y="31575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109"/>
          <p:cNvSpPr/>
          <p:nvPr/>
        </p:nvSpPr>
        <p:spPr>
          <a:xfrm flipH="1" flipV="1">
            <a:off x="4878360" y="3133080"/>
            <a:ext cx="1143000" cy="7002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10"/>
          <p:cNvSpPr/>
          <p:nvPr/>
        </p:nvSpPr>
        <p:spPr>
          <a:xfrm>
            <a:off x="4715280" y="30333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11"/>
          <p:cNvSpPr/>
          <p:nvPr/>
        </p:nvSpPr>
        <p:spPr>
          <a:xfrm>
            <a:off x="4715280" y="30333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12"/>
          <p:cNvSpPr/>
          <p:nvPr/>
        </p:nvSpPr>
        <p:spPr>
          <a:xfrm>
            <a:off x="7498080" y="5424480"/>
            <a:ext cx="94068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(edges)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0" name="CustomShape 113"/>
          <p:cNvSpPr/>
          <p:nvPr/>
        </p:nvSpPr>
        <p:spPr>
          <a:xfrm>
            <a:off x="7032240" y="3686400"/>
            <a:ext cx="21020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2nd hidden layer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1" name="CustomShape 114"/>
          <p:cNvSpPr/>
          <p:nvPr/>
        </p:nvSpPr>
        <p:spPr>
          <a:xfrm>
            <a:off x="7209000" y="3948120"/>
            <a:ext cx="157176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(corners and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2" name="CustomShape 115"/>
          <p:cNvSpPr/>
          <p:nvPr/>
        </p:nvSpPr>
        <p:spPr>
          <a:xfrm>
            <a:off x="7339680" y="4209480"/>
            <a:ext cx="120600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contours)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3" name="CustomShape 116"/>
          <p:cNvSpPr/>
          <p:nvPr/>
        </p:nvSpPr>
        <p:spPr>
          <a:xfrm>
            <a:off x="6986160" y="2515680"/>
            <a:ext cx="205020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3rd hidden layer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4" name="CustomShape 117"/>
          <p:cNvSpPr/>
          <p:nvPr/>
        </p:nvSpPr>
        <p:spPr>
          <a:xfrm>
            <a:off x="3809160" y="9842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8" y="2663"/>
                  <a:pt x="954" y="2663"/>
                  <a:pt x="476" y="2190"/>
                </a:cubicBezTo>
                <a:cubicBezTo>
                  <a:pt x="0" y="1716"/>
                  <a:pt x="0" y="946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18"/>
          <p:cNvSpPr/>
          <p:nvPr/>
        </p:nvSpPr>
        <p:spPr>
          <a:xfrm>
            <a:off x="3809160" y="9842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8" y="2663"/>
                  <a:pt x="954" y="2663"/>
                  <a:pt x="476" y="2190"/>
                </a:cubicBezTo>
                <a:cubicBezTo>
                  <a:pt x="0" y="1716"/>
                  <a:pt x="0" y="946"/>
                  <a:pt x="476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19"/>
          <p:cNvSpPr/>
          <p:nvPr/>
        </p:nvSpPr>
        <p:spPr>
          <a:xfrm>
            <a:off x="7092000" y="2777040"/>
            <a:ext cx="169668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(object parts)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7" name="CustomShape 120"/>
          <p:cNvSpPr/>
          <p:nvPr/>
        </p:nvSpPr>
        <p:spPr>
          <a:xfrm>
            <a:off x="4864680" y="9842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9" y="2663"/>
                  <a:pt x="954" y="2663"/>
                  <a:pt x="477" y="2190"/>
                </a:cubicBezTo>
                <a:cubicBezTo>
                  <a:pt x="0" y="1716"/>
                  <a:pt x="0" y="946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21"/>
          <p:cNvSpPr/>
          <p:nvPr/>
        </p:nvSpPr>
        <p:spPr>
          <a:xfrm>
            <a:off x="4864680" y="9842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9" y="2663"/>
                  <a:pt x="954" y="2663"/>
                  <a:pt x="477" y="2190"/>
                </a:cubicBezTo>
                <a:cubicBezTo>
                  <a:pt x="0" y="1716"/>
                  <a:pt x="0" y="946"/>
                  <a:pt x="477" y="473"/>
                </a:cubicBezTo>
                <a:cubicBezTo>
                  <a:pt x="954" y="0"/>
                  <a:pt x="1729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22"/>
          <p:cNvSpPr/>
          <p:nvPr/>
        </p:nvSpPr>
        <p:spPr>
          <a:xfrm>
            <a:off x="4080960" y="1323000"/>
            <a:ext cx="419400" cy="2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590" spc="-1" strike="noStrike">
                <a:solidFill>
                  <a:srgbClr val="000000"/>
                </a:solidFill>
                <a:latin typeface="CMUSerif"/>
                <a:ea typeface="DejaVu Sans"/>
              </a:rPr>
              <a:t>CAR</a:t>
            </a:r>
            <a:endParaRPr b="0" lang="en-US" sz="1590" spc="-1" strike="noStrike">
              <a:latin typeface="Arial"/>
            </a:endParaRPr>
          </a:p>
        </p:txBody>
      </p:sp>
      <p:sp>
        <p:nvSpPr>
          <p:cNvPr id="280" name="CustomShape 123"/>
          <p:cNvSpPr/>
          <p:nvPr/>
        </p:nvSpPr>
        <p:spPr>
          <a:xfrm>
            <a:off x="5920200" y="9842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8" y="2663"/>
                  <a:pt x="954" y="2663"/>
                  <a:pt x="477" y="2190"/>
                </a:cubicBezTo>
                <a:cubicBezTo>
                  <a:pt x="0" y="1716"/>
                  <a:pt x="0" y="946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24"/>
          <p:cNvSpPr/>
          <p:nvPr/>
        </p:nvSpPr>
        <p:spPr>
          <a:xfrm>
            <a:off x="5920200" y="984240"/>
            <a:ext cx="964080" cy="957240"/>
          </a:xfrm>
          <a:custGeom>
            <a:avLst/>
            <a:gdLst/>
            <a:ahLst/>
            <a:rect l="l" t="t" r="r" b="b"/>
            <a:pathLst>
              <a:path w="2683" h="2664">
                <a:moveTo>
                  <a:pt x="2205" y="473"/>
                </a:moveTo>
                <a:cubicBezTo>
                  <a:pt x="2682" y="946"/>
                  <a:pt x="2682" y="1716"/>
                  <a:pt x="2205" y="2190"/>
                </a:cubicBezTo>
                <a:cubicBezTo>
                  <a:pt x="1728" y="2663"/>
                  <a:pt x="954" y="2663"/>
                  <a:pt x="477" y="2190"/>
                </a:cubicBezTo>
                <a:cubicBezTo>
                  <a:pt x="0" y="1716"/>
                  <a:pt x="0" y="946"/>
                  <a:pt x="477" y="473"/>
                </a:cubicBezTo>
                <a:cubicBezTo>
                  <a:pt x="954" y="0"/>
                  <a:pt x="1728" y="0"/>
                  <a:pt x="2205" y="473"/>
                </a:cubicBezTo>
              </a:path>
            </a:pathLst>
          </a:custGeom>
          <a:noFill/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25"/>
          <p:cNvSpPr/>
          <p:nvPr/>
        </p:nvSpPr>
        <p:spPr>
          <a:xfrm>
            <a:off x="4954680" y="1323000"/>
            <a:ext cx="828000" cy="2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590" spc="-1" strike="noStrike">
                <a:solidFill>
                  <a:srgbClr val="000000"/>
                </a:solidFill>
                <a:latin typeface="CMUSerif"/>
                <a:ea typeface="DejaVu Sans"/>
              </a:rPr>
              <a:t>PERSON</a:t>
            </a:r>
            <a:endParaRPr b="0" lang="en-US" sz="1590" spc="-1" strike="noStrike">
              <a:latin typeface="Arial"/>
            </a:endParaRPr>
          </a:p>
        </p:txBody>
      </p:sp>
      <p:sp>
        <p:nvSpPr>
          <p:cNvPr id="283" name="Line 126"/>
          <p:cNvSpPr/>
          <p:nvPr/>
        </p:nvSpPr>
        <p:spPr>
          <a:xfrm flipV="1">
            <a:off x="4673880" y="1822680"/>
            <a:ext cx="1143000" cy="7002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27"/>
          <p:cNvSpPr/>
          <p:nvPr/>
        </p:nvSpPr>
        <p:spPr>
          <a:xfrm>
            <a:off x="5778720" y="17229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28"/>
          <p:cNvSpPr/>
          <p:nvPr/>
        </p:nvSpPr>
        <p:spPr>
          <a:xfrm>
            <a:off x="5778720" y="17229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558" y="0"/>
                </a:moveTo>
                <a:lnTo>
                  <a:pt x="0" y="109"/>
                </a:lnTo>
                <a:lnTo>
                  <a:pt x="209" y="447"/>
                </a:lnTo>
                <a:lnTo>
                  <a:pt x="558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129"/>
          <p:cNvSpPr/>
          <p:nvPr/>
        </p:nvSpPr>
        <p:spPr>
          <a:xfrm flipV="1">
            <a:off x="4574520" y="1994760"/>
            <a:ext cx="33912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30"/>
          <p:cNvSpPr/>
          <p:nvPr/>
        </p:nvSpPr>
        <p:spPr>
          <a:xfrm>
            <a:off x="4857840" y="18471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31"/>
          <p:cNvSpPr/>
          <p:nvPr/>
        </p:nvSpPr>
        <p:spPr>
          <a:xfrm>
            <a:off x="4857840" y="18471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1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Line 132"/>
          <p:cNvSpPr/>
          <p:nvPr/>
        </p:nvSpPr>
        <p:spPr>
          <a:xfrm flipV="1">
            <a:off x="4291920" y="21474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33"/>
          <p:cNvSpPr/>
          <p:nvPr/>
        </p:nvSpPr>
        <p:spPr>
          <a:xfrm>
            <a:off x="4220280" y="195732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34"/>
          <p:cNvSpPr/>
          <p:nvPr/>
        </p:nvSpPr>
        <p:spPr>
          <a:xfrm>
            <a:off x="4220280" y="195732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199" y="0"/>
                </a:moveTo>
                <a:lnTo>
                  <a:pt x="0" y="529"/>
                </a:lnTo>
                <a:lnTo>
                  <a:pt x="399" y="529"/>
                </a:lnTo>
                <a:lnTo>
                  <a:pt x="199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135"/>
          <p:cNvSpPr/>
          <p:nvPr/>
        </p:nvSpPr>
        <p:spPr>
          <a:xfrm flipH="1" flipV="1">
            <a:off x="4725720" y="1994760"/>
            <a:ext cx="33948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36"/>
          <p:cNvSpPr/>
          <p:nvPr/>
        </p:nvSpPr>
        <p:spPr>
          <a:xfrm>
            <a:off x="4605120" y="18471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37"/>
          <p:cNvSpPr/>
          <p:nvPr/>
        </p:nvSpPr>
        <p:spPr>
          <a:xfrm>
            <a:off x="4605120" y="18471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138"/>
          <p:cNvSpPr/>
          <p:nvPr/>
        </p:nvSpPr>
        <p:spPr>
          <a:xfrm flipV="1">
            <a:off x="5347440" y="21474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39"/>
          <p:cNvSpPr/>
          <p:nvPr/>
        </p:nvSpPr>
        <p:spPr>
          <a:xfrm>
            <a:off x="5275440" y="1957320"/>
            <a:ext cx="142560" cy="18900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40"/>
          <p:cNvSpPr/>
          <p:nvPr/>
        </p:nvSpPr>
        <p:spPr>
          <a:xfrm>
            <a:off x="5275440" y="1957320"/>
            <a:ext cx="142560" cy="189000"/>
          </a:xfrm>
          <a:custGeom>
            <a:avLst/>
            <a:gdLst/>
            <a:ahLst/>
            <a:rect l="l" t="t" r="r" b="b"/>
            <a:pathLst>
              <a:path w="401" h="530">
                <a:moveTo>
                  <a:pt x="201" y="0"/>
                </a:moveTo>
                <a:lnTo>
                  <a:pt x="0" y="529"/>
                </a:lnTo>
                <a:lnTo>
                  <a:pt x="400" y="529"/>
                </a:lnTo>
                <a:lnTo>
                  <a:pt x="20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141"/>
          <p:cNvSpPr/>
          <p:nvPr/>
        </p:nvSpPr>
        <p:spPr>
          <a:xfrm flipV="1">
            <a:off x="5629680" y="1994760"/>
            <a:ext cx="33948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42"/>
          <p:cNvSpPr/>
          <p:nvPr/>
        </p:nvSpPr>
        <p:spPr>
          <a:xfrm>
            <a:off x="5913360" y="18471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43"/>
          <p:cNvSpPr/>
          <p:nvPr/>
        </p:nvSpPr>
        <p:spPr>
          <a:xfrm>
            <a:off x="5913360" y="18471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491" y="0"/>
                </a:moveTo>
                <a:lnTo>
                  <a:pt x="0" y="287"/>
                </a:lnTo>
                <a:lnTo>
                  <a:pt x="310" y="536"/>
                </a:lnTo>
                <a:lnTo>
                  <a:pt x="491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Line 144"/>
          <p:cNvSpPr/>
          <p:nvPr/>
        </p:nvSpPr>
        <p:spPr>
          <a:xfrm flipV="1">
            <a:off x="6402600" y="2147400"/>
            <a:ext cx="360" cy="16344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45"/>
          <p:cNvSpPr/>
          <p:nvPr/>
        </p:nvSpPr>
        <p:spPr>
          <a:xfrm>
            <a:off x="6330960" y="195732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46"/>
          <p:cNvSpPr/>
          <p:nvPr/>
        </p:nvSpPr>
        <p:spPr>
          <a:xfrm>
            <a:off x="6330960" y="1957320"/>
            <a:ext cx="142200" cy="189000"/>
          </a:xfrm>
          <a:custGeom>
            <a:avLst/>
            <a:gdLst/>
            <a:ahLst/>
            <a:rect l="l" t="t" r="r" b="b"/>
            <a:pathLst>
              <a:path w="400" h="530">
                <a:moveTo>
                  <a:pt x="200" y="0"/>
                </a:moveTo>
                <a:lnTo>
                  <a:pt x="0" y="529"/>
                </a:lnTo>
                <a:lnTo>
                  <a:pt x="399" y="529"/>
                </a:lnTo>
                <a:lnTo>
                  <a:pt x="20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Line 147"/>
          <p:cNvSpPr/>
          <p:nvPr/>
        </p:nvSpPr>
        <p:spPr>
          <a:xfrm flipH="1" flipV="1">
            <a:off x="5781240" y="1994760"/>
            <a:ext cx="339120" cy="4158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48"/>
          <p:cNvSpPr/>
          <p:nvPr/>
        </p:nvSpPr>
        <p:spPr>
          <a:xfrm>
            <a:off x="5660640" y="18471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49"/>
          <p:cNvSpPr/>
          <p:nvPr/>
        </p:nvSpPr>
        <p:spPr>
          <a:xfrm>
            <a:off x="5660640" y="1847160"/>
            <a:ext cx="175320" cy="191520"/>
          </a:xfrm>
          <a:custGeom>
            <a:avLst/>
            <a:gdLst/>
            <a:ahLst/>
            <a:rect l="l" t="t" r="r" b="b"/>
            <a:pathLst>
              <a:path w="492" h="537">
                <a:moveTo>
                  <a:pt x="0" y="0"/>
                </a:moveTo>
                <a:lnTo>
                  <a:pt x="181" y="536"/>
                </a:lnTo>
                <a:lnTo>
                  <a:pt x="491" y="287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150"/>
          <p:cNvSpPr/>
          <p:nvPr/>
        </p:nvSpPr>
        <p:spPr>
          <a:xfrm flipH="1" flipV="1">
            <a:off x="4878360" y="1822680"/>
            <a:ext cx="1143000" cy="700200"/>
          </a:xfrm>
          <a:prstGeom prst="line">
            <a:avLst/>
          </a:prstGeom>
          <a:ln w="248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51"/>
          <p:cNvSpPr/>
          <p:nvPr/>
        </p:nvSpPr>
        <p:spPr>
          <a:xfrm>
            <a:off x="4715280" y="17229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52"/>
          <p:cNvSpPr/>
          <p:nvPr/>
        </p:nvSpPr>
        <p:spPr>
          <a:xfrm>
            <a:off x="4715280" y="1722960"/>
            <a:ext cx="199440" cy="159480"/>
          </a:xfrm>
          <a:custGeom>
            <a:avLst/>
            <a:gdLst/>
            <a:ahLst/>
            <a:rect l="l" t="t" r="r" b="b"/>
            <a:pathLst>
              <a:path w="559" h="448">
                <a:moveTo>
                  <a:pt x="0" y="0"/>
                </a:moveTo>
                <a:lnTo>
                  <a:pt x="348" y="447"/>
                </a:lnTo>
                <a:lnTo>
                  <a:pt x="558" y="109"/>
                </a:lnTo>
                <a:lnTo>
                  <a:pt x="0" y="0"/>
                </a:lnTo>
              </a:path>
            </a:pathLst>
          </a:custGeom>
          <a:noFill/>
          <a:ln w="24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53"/>
          <p:cNvSpPr/>
          <p:nvPr/>
        </p:nvSpPr>
        <p:spPr>
          <a:xfrm>
            <a:off x="6012360" y="1323000"/>
            <a:ext cx="774720" cy="2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590" spc="-1" strike="noStrike">
                <a:solidFill>
                  <a:srgbClr val="000000"/>
                </a:solidFill>
                <a:latin typeface="CMUSerif"/>
                <a:ea typeface="DejaVu Sans"/>
              </a:rPr>
              <a:t>ANIMAL</a:t>
            </a:r>
            <a:endParaRPr b="0" lang="en-US" sz="1590" spc="-1" strike="noStrike">
              <a:latin typeface="Arial"/>
            </a:endParaRPr>
          </a:p>
        </p:txBody>
      </p:sp>
      <p:sp>
        <p:nvSpPr>
          <p:cNvPr id="311" name="CustomShape 154"/>
          <p:cNvSpPr/>
          <p:nvPr/>
        </p:nvSpPr>
        <p:spPr>
          <a:xfrm>
            <a:off x="7485120" y="1205280"/>
            <a:ext cx="92556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2" name="CustomShape 155"/>
          <p:cNvSpPr/>
          <p:nvPr/>
        </p:nvSpPr>
        <p:spPr>
          <a:xfrm>
            <a:off x="6984000" y="1466640"/>
            <a:ext cx="202428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(object identity)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731520" y="118080"/>
            <a:ext cx="8853840" cy="5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latin typeface="Noto Sans Regular"/>
                <a:ea typeface="DejaVu Sans"/>
              </a:rPr>
              <a:t>Learning Multiple Components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4529880" y="731520"/>
            <a:ext cx="4337280" cy="6126120"/>
          </a:xfrm>
          <a:custGeom>
            <a:avLst/>
            <a:gdLst/>
            <a:ahLst/>
            <a:rect l="l" t="t" r="r" b="b"/>
            <a:pathLst>
              <a:path w="12053" h="17022">
                <a:moveTo>
                  <a:pt x="0" y="0"/>
                </a:moveTo>
                <a:lnTo>
                  <a:pt x="12052" y="0"/>
                </a:lnTo>
                <a:lnTo>
                  <a:pt x="12052" y="17021"/>
                </a:lnTo>
                <a:lnTo>
                  <a:pt x="0" y="1702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4529880" y="731520"/>
            <a:ext cx="4337280" cy="6126120"/>
          </a:xfrm>
          <a:custGeom>
            <a:avLst/>
            <a:gdLst/>
            <a:ahLst/>
            <a:rect l="l" t="t" r="r" b="b"/>
            <a:pathLst>
              <a:path w="12053" h="17022">
                <a:moveTo>
                  <a:pt x="0" y="0"/>
                </a:moveTo>
                <a:lnTo>
                  <a:pt x="12052" y="0"/>
                </a:lnTo>
                <a:lnTo>
                  <a:pt x="12052" y="17021"/>
                </a:lnTo>
                <a:lnTo>
                  <a:pt x="0" y="1702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4"/>
          <p:cNvSpPr/>
          <p:nvPr/>
        </p:nvSpPr>
        <p:spPr>
          <a:xfrm>
            <a:off x="486720" y="566856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5"/>
          <p:cNvSpPr/>
          <p:nvPr/>
        </p:nvSpPr>
        <p:spPr>
          <a:xfrm>
            <a:off x="486720" y="566856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6"/>
          <p:cNvSpPr/>
          <p:nvPr/>
        </p:nvSpPr>
        <p:spPr>
          <a:xfrm>
            <a:off x="486720" y="432684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7"/>
          <p:cNvSpPr/>
          <p:nvPr/>
        </p:nvSpPr>
        <p:spPr>
          <a:xfrm>
            <a:off x="1005840" y="5885280"/>
            <a:ext cx="104580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486720" y="317628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"/>
          <p:cNvSpPr/>
          <p:nvPr/>
        </p:nvSpPr>
        <p:spPr>
          <a:xfrm>
            <a:off x="486720" y="317628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0"/>
          <p:cNvSpPr/>
          <p:nvPr/>
        </p:nvSpPr>
        <p:spPr>
          <a:xfrm>
            <a:off x="6861240" y="566856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1"/>
          <p:cNvSpPr/>
          <p:nvPr/>
        </p:nvSpPr>
        <p:spPr>
          <a:xfrm>
            <a:off x="6861240" y="566856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2"/>
          <p:cNvSpPr/>
          <p:nvPr/>
        </p:nvSpPr>
        <p:spPr>
          <a:xfrm>
            <a:off x="749520" y="3371040"/>
            <a:ext cx="132732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5" name="CustomShape 13"/>
          <p:cNvSpPr/>
          <p:nvPr/>
        </p:nvSpPr>
        <p:spPr>
          <a:xfrm>
            <a:off x="2611440" y="432684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4"/>
          <p:cNvSpPr/>
          <p:nvPr/>
        </p:nvSpPr>
        <p:spPr>
          <a:xfrm>
            <a:off x="7301880" y="5885280"/>
            <a:ext cx="10472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7" name="CustomShape 15"/>
          <p:cNvSpPr/>
          <p:nvPr/>
        </p:nvSpPr>
        <p:spPr>
          <a:xfrm>
            <a:off x="675000" y="1887840"/>
            <a:ext cx="136656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8" name="CustomShape 16"/>
          <p:cNvSpPr/>
          <p:nvPr/>
        </p:nvSpPr>
        <p:spPr>
          <a:xfrm>
            <a:off x="2611440" y="317628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7"/>
          <p:cNvSpPr/>
          <p:nvPr/>
        </p:nvSpPr>
        <p:spPr>
          <a:xfrm>
            <a:off x="2611440" y="317628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8"/>
          <p:cNvSpPr/>
          <p:nvPr/>
        </p:nvSpPr>
        <p:spPr>
          <a:xfrm>
            <a:off x="2611440" y="3212280"/>
            <a:ext cx="179892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Mapping from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1" name="CustomShape 19"/>
          <p:cNvSpPr/>
          <p:nvPr/>
        </p:nvSpPr>
        <p:spPr>
          <a:xfrm>
            <a:off x="2611440" y="202572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0"/>
          <p:cNvSpPr/>
          <p:nvPr/>
        </p:nvSpPr>
        <p:spPr>
          <a:xfrm>
            <a:off x="2611440" y="202572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1"/>
          <p:cNvSpPr/>
          <p:nvPr/>
        </p:nvSpPr>
        <p:spPr>
          <a:xfrm>
            <a:off x="4736520" y="566856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2"/>
          <p:cNvSpPr/>
          <p:nvPr/>
        </p:nvSpPr>
        <p:spPr>
          <a:xfrm>
            <a:off x="4736520" y="566856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3"/>
          <p:cNvSpPr/>
          <p:nvPr/>
        </p:nvSpPr>
        <p:spPr>
          <a:xfrm>
            <a:off x="2846160" y="2293560"/>
            <a:ext cx="132768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6" name="CustomShape 24"/>
          <p:cNvSpPr/>
          <p:nvPr/>
        </p:nvSpPr>
        <p:spPr>
          <a:xfrm>
            <a:off x="4736520" y="432684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5"/>
          <p:cNvSpPr/>
          <p:nvPr/>
        </p:nvSpPr>
        <p:spPr>
          <a:xfrm>
            <a:off x="4736520" y="432684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26"/>
          <p:cNvSpPr/>
          <p:nvPr/>
        </p:nvSpPr>
        <p:spPr>
          <a:xfrm>
            <a:off x="5086440" y="5885280"/>
            <a:ext cx="103464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9" name="CustomShape 27"/>
          <p:cNvSpPr/>
          <p:nvPr/>
        </p:nvSpPr>
        <p:spPr>
          <a:xfrm>
            <a:off x="4736520" y="317628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8"/>
          <p:cNvSpPr/>
          <p:nvPr/>
        </p:nvSpPr>
        <p:spPr>
          <a:xfrm>
            <a:off x="4736520" y="317628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9"/>
          <p:cNvSpPr/>
          <p:nvPr/>
        </p:nvSpPr>
        <p:spPr>
          <a:xfrm>
            <a:off x="4992120" y="4532040"/>
            <a:ext cx="158976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2" name="CustomShape 30"/>
          <p:cNvSpPr/>
          <p:nvPr/>
        </p:nvSpPr>
        <p:spPr>
          <a:xfrm>
            <a:off x="4736520" y="202572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1"/>
          <p:cNvSpPr/>
          <p:nvPr/>
        </p:nvSpPr>
        <p:spPr>
          <a:xfrm>
            <a:off x="4736520" y="2025720"/>
            <a:ext cx="1769760" cy="765720"/>
          </a:xfrm>
          <a:custGeom>
            <a:avLst/>
            <a:gdLst/>
            <a:ahLst/>
            <a:rect l="l" t="t" r="r" b="b"/>
            <a:pathLst>
              <a:path w="4921" h="2132">
                <a:moveTo>
                  <a:pt x="0" y="0"/>
                </a:moveTo>
                <a:lnTo>
                  <a:pt x="4920" y="0"/>
                </a:lnTo>
                <a:lnTo>
                  <a:pt x="4920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32"/>
          <p:cNvSpPr/>
          <p:nvPr/>
        </p:nvSpPr>
        <p:spPr>
          <a:xfrm>
            <a:off x="2611440" y="566856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3"/>
          <p:cNvSpPr/>
          <p:nvPr/>
        </p:nvSpPr>
        <p:spPr>
          <a:xfrm>
            <a:off x="2611440" y="566856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4"/>
          <p:cNvSpPr/>
          <p:nvPr/>
        </p:nvSpPr>
        <p:spPr>
          <a:xfrm>
            <a:off x="6861240" y="432684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5"/>
          <p:cNvSpPr/>
          <p:nvPr/>
        </p:nvSpPr>
        <p:spPr>
          <a:xfrm>
            <a:off x="6861240" y="432684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6"/>
          <p:cNvSpPr/>
          <p:nvPr/>
        </p:nvSpPr>
        <p:spPr>
          <a:xfrm>
            <a:off x="2977560" y="5874480"/>
            <a:ext cx="109116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Input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9" name="CustomShape 37"/>
          <p:cNvSpPr/>
          <p:nvPr/>
        </p:nvSpPr>
        <p:spPr>
          <a:xfrm>
            <a:off x="7268400" y="4401000"/>
            <a:ext cx="114228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Simple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0" name="CustomShape 38"/>
          <p:cNvSpPr/>
          <p:nvPr/>
        </p:nvSpPr>
        <p:spPr>
          <a:xfrm>
            <a:off x="6861240" y="202572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9"/>
          <p:cNvSpPr/>
          <p:nvPr/>
        </p:nvSpPr>
        <p:spPr>
          <a:xfrm>
            <a:off x="6861240" y="202572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40"/>
          <p:cNvSpPr/>
          <p:nvPr/>
        </p:nvSpPr>
        <p:spPr>
          <a:xfrm>
            <a:off x="6861240" y="875160"/>
            <a:ext cx="1770120" cy="766080"/>
          </a:xfrm>
          <a:custGeom>
            <a:avLst/>
            <a:gdLst/>
            <a:ahLst/>
            <a:rect l="l" t="t" r="r" b="b"/>
            <a:pathLst>
              <a:path w="4922" h="2133">
                <a:moveTo>
                  <a:pt x="0" y="0"/>
                </a:moveTo>
                <a:lnTo>
                  <a:pt x="4921" y="0"/>
                </a:lnTo>
                <a:lnTo>
                  <a:pt x="4921" y="2132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41"/>
          <p:cNvSpPr/>
          <p:nvPr/>
        </p:nvSpPr>
        <p:spPr>
          <a:xfrm>
            <a:off x="6861240" y="875160"/>
            <a:ext cx="1770120" cy="766080"/>
          </a:xfrm>
          <a:custGeom>
            <a:avLst/>
            <a:gdLst/>
            <a:ahLst/>
            <a:rect l="l" t="t" r="r" b="b"/>
            <a:pathLst>
              <a:path w="4922" h="2133">
                <a:moveTo>
                  <a:pt x="0" y="0"/>
                </a:moveTo>
                <a:lnTo>
                  <a:pt x="4921" y="0"/>
                </a:lnTo>
                <a:lnTo>
                  <a:pt x="4921" y="2132"/>
                </a:lnTo>
                <a:lnTo>
                  <a:pt x="0" y="2132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42"/>
          <p:cNvSpPr/>
          <p:nvPr/>
        </p:nvSpPr>
        <p:spPr>
          <a:xfrm>
            <a:off x="6861240" y="317628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solidFill>
            <a:srgbClr val="bdbd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43"/>
          <p:cNvSpPr/>
          <p:nvPr/>
        </p:nvSpPr>
        <p:spPr>
          <a:xfrm>
            <a:off x="6861240" y="3176280"/>
            <a:ext cx="1770120" cy="765720"/>
          </a:xfrm>
          <a:custGeom>
            <a:avLst/>
            <a:gdLst/>
            <a:ahLst/>
            <a:rect l="l" t="t" r="r" b="b"/>
            <a:pathLst>
              <a:path w="4922" h="2132">
                <a:moveTo>
                  <a:pt x="0" y="0"/>
                </a:moveTo>
                <a:lnTo>
                  <a:pt x="4921" y="0"/>
                </a:lnTo>
                <a:lnTo>
                  <a:pt x="4921" y="2131"/>
                </a:lnTo>
                <a:lnTo>
                  <a:pt x="0" y="2131"/>
                </a:lnTo>
                <a:lnTo>
                  <a:pt x="0" y="0"/>
                </a:lnTo>
              </a:path>
            </a:pathLst>
          </a:cu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4"/>
          <p:cNvSpPr/>
          <p:nvPr/>
        </p:nvSpPr>
        <p:spPr>
          <a:xfrm>
            <a:off x="7166880" y="1126440"/>
            <a:ext cx="135036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7" name="CustomShape 45"/>
          <p:cNvSpPr/>
          <p:nvPr/>
        </p:nvSpPr>
        <p:spPr>
          <a:xfrm>
            <a:off x="6858000" y="3081240"/>
            <a:ext cx="219276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  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Additional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layers </a:t>
            </a:r>
            <a:r>
              <a:rPr b="0" lang="en-US" sz="18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8" name="Line 46"/>
          <p:cNvSpPr/>
          <p:nvPr/>
        </p:nvSpPr>
        <p:spPr>
          <a:xfrm flipV="1">
            <a:off x="1371960" y="5259600"/>
            <a:ext cx="360" cy="4010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7"/>
          <p:cNvSpPr/>
          <p:nvPr/>
        </p:nvSpPr>
        <p:spPr>
          <a:xfrm>
            <a:off x="1283760" y="513180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8"/>
          <p:cNvSpPr/>
          <p:nvPr/>
        </p:nvSpPr>
        <p:spPr>
          <a:xfrm>
            <a:off x="1283760" y="513180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49"/>
          <p:cNvSpPr/>
          <p:nvPr/>
        </p:nvSpPr>
        <p:spPr>
          <a:xfrm flipV="1">
            <a:off x="3496680" y="5259600"/>
            <a:ext cx="360" cy="4010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0"/>
          <p:cNvSpPr/>
          <p:nvPr/>
        </p:nvSpPr>
        <p:spPr>
          <a:xfrm>
            <a:off x="3408120" y="513180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51"/>
          <p:cNvSpPr/>
          <p:nvPr/>
        </p:nvSpPr>
        <p:spPr>
          <a:xfrm>
            <a:off x="3408120" y="513180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52"/>
          <p:cNvSpPr/>
          <p:nvPr/>
        </p:nvSpPr>
        <p:spPr>
          <a:xfrm flipV="1">
            <a:off x="5621760" y="5259600"/>
            <a:ext cx="360" cy="4010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3"/>
          <p:cNvSpPr/>
          <p:nvPr/>
        </p:nvSpPr>
        <p:spPr>
          <a:xfrm>
            <a:off x="5533200" y="513180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54"/>
          <p:cNvSpPr/>
          <p:nvPr/>
        </p:nvSpPr>
        <p:spPr>
          <a:xfrm>
            <a:off x="5533200" y="513180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Line 55"/>
          <p:cNvSpPr/>
          <p:nvPr/>
        </p:nvSpPr>
        <p:spPr>
          <a:xfrm flipV="1">
            <a:off x="7746480" y="5259600"/>
            <a:ext cx="360" cy="4010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56"/>
          <p:cNvSpPr/>
          <p:nvPr/>
        </p:nvSpPr>
        <p:spPr>
          <a:xfrm>
            <a:off x="7657920" y="513180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57"/>
          <p:cNvSpPr/>
          <p:nvPr/>
        </p:nvSpPr>
        <p:spPr>
          <a:xfrm>
            <a:off x="7657920" y="513180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Line 58"/>
          <p:cNvSpPr/>
          <p:nvPr/>
        </p:nvSpPr>
        <p:spPr>
          <a:xfrm flipV="1">
            <a:off x="1371960" y="410940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59"/>
          <p:cNvSpPr/>
          <p:nvPr/>
        </p:nvSpPr>
        <p:spPr>
          <a:xfrm>
            <a:off x="1283760" y="39812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60"/>
          <p:cNvSpPr/>
          <p:nvPr/>
        </p:nvSpPr>
        <p:spPr>
          <a:xfrm>
            <a:off x="1283760" y="39812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Line 61"/>
          <p:cNvSpPr/>
          <p:nvPr/>
        </p:nvSpPr>
        <p:spPr>
          <a:xfrm flipV="1">
            <a:off x="3496680" y="410940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62"/>
          <p:cNvSpPr/>
          <p:nvPr/>
        </p:nvSpPr>
        <p:spPr>
          <a:xfrm>
            <a:off x="3408120" y="39812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63"/>
          <p:cNvSpPr/>
          <p:nvPr/>
        </p:nvSpPr>
        <p:spPr>
          <a:xfrm>
            <a:off x="3408120" y="39812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64"/>
          <p:cNvSpPr/>
          <p:nvPr/>
        </p:nvSpPr>
        <p:spPr>
          <a:xfrm flipV="1">
            <a:off x="5621760" y="410940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65"/>
          <p:cNvSpPr/>
          <p:nvPr/>
        </p:nvSpPr>
        <p:spPr>
          <a:xfrm>
            <a:off x="5533200" y="39812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66"/>
          <p:cNvSpPr/>
          <p:nvPr/>
        </p:nvSpPr>
        <p:spPr>
          <a:xfrm>
            <a:off x="5533200" y="39812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67"/>
          <p:cNvSpPr/>
          <p:nvPr/>
        </p:nvSpPr>
        <p:spPr>
          <a:xfrm flipV="1">
            <a:off x="7746480" y="410940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68"/>
          <p:cNvSpPr/>
          <p:nvPr/>
        </p:nvSpPr>
        <p:spPr>
          <a:xfrm>
            <a:off x="7657920" y="39812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69"/>
          <p:cNvSpPr/>
          <p:nvPr/>
        </p:nvSpPr>
        <p:spPr>
          <a:xfrm>
            <a:off x="7657920" y="39812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70"/>
          <p:cNvSpPr/>
          <p:nvPr/>
        </p:nvSpPr>
        <p:spPr>
          <a:xfrm flipV="1">
            <a:off x="3496680" y="295884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71"/>
          <p:cNvSpPr/>
          <p:nvPr/>
        </p:nvSpPr>
        <p:spPr>
          <a:xfrm>
            <a:off x="3408120" y="28310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72"/>
          <p:cNvSpPr/>
          <p:nvPr/>
        </p:nvSpPr>
        <p:spPr>
          <a:xfrm>
            <a:off x="3408120" y="28310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73"/>
          <p:cNvSpPr/>
          <p:nvPr/>
        </p:nvSpPr>
        <p:spPr>
          <a:xfrm flipV="1">
            <a:off x="5621760" y="295884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74"/>
          <p:cNvSpPr/>
          <p:nvPr/>
        </p:nvSpPr>
        <p:spPr>
          <a:xfrm>
            <a:off x="5533200" y="28310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75"/>
          <p:cNvSpPr/>
          <p:nvPr/>
        </p:nvSpPr>
        <p:spPr>
          <a:xfrm>
            <a:off x="5533200" y="28310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Line 76"/>
          <p:cNvSpPr/>
          <p:nvPr/>
        </p:nvSpPr>
        <p:spPr>
          <a:xfrm flipV="1">
            <a:off x="7746480" y="295884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77"/>
          <p:cNvSpPr/>
          <p:nvPr/>
        </p:nvSpPr>
        <p:spPr>
          <a:xfrm>
            <a:off x="7657920" y="28310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8"/>
          <p:cNvSpPr/>
          <p:nvPr/>
        </p:nvSpPr>
        <p:spPr>
          <a:xfrm>
            <a:off x="7657920" y="28310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79"/>
          <p:cNvSpPr/>
          <p:nvPr/>
        </p:nvSpPr>
        <p:spPr>
          <a:xfrm flipV="1">
            <a:off x="7746480" y="1808640"/>
            <a:ext cx="360" cy="20916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80"/>
          <p:cNvSpPr/>
          <p:nvPr/>
        </p:nvSpPr>
        <p:spPr>
          <a:xfrm>
            <a:off x="7657920" y="16808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81"/>
          <p:cNvSpPr/>
          <p:nvPr/>
        </p:nvSpPr>
        <p:spPr>
          <a:xfrm>
            <a:off x="7657920" y="1680840"/>
            <a:ext cx="176040" cy="126720"/>
          </a:xfrm>
          <a:custGeom>
            <a:avLst/>
            <a:gdLst/>
            <a:ahLst/>
            <a:rect l="l" t="t" r="r" b="b"/>
            <a:pathLst>
              <a:path w="494" h="357">
                <a:moveTo>
                  <a:pt x="246" y="0"/>
                </a:moveTo>
                <a:lnTo>
                  <a:pt x="0" y="356"/>
                </a:lnTo>
                <a:lnTo>
                  <a:pt x="493" y="356"/>
                </a:lnTo>
                <a:lnTo>
                  <a:pt x="246" y="0"/>
                </a:lnTo>
              </a:path>
            </a:pathLst>
          </a:custGeom>
          <a:noFill/>
          <a:ln w="18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82"/>
          <p:cNvSpPr/>
          <p:nvPr/>
        </p:nvSpPr>
        <p:spPr>
          <a:xfrm>
            <a:off x="625680" y="6474960"/>
            <a:ext cx="151812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Rule-based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systems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5" name="CustomShape 83"/>
          <p:cNvSpPr/>
          <p:nvPr/>
        </p:nvSpPr>
        <p:spPr>
          <a:xfrm>
            <a:off x="2341800" y="6504120"/>
            <a:ext cx="222840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  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Classic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Machine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6" name="CustomShape 84"/>
          <p:cNvSpPr/>
          <p:nvPr/>
        </p:nvSpPr>
        <p:spPr>
          <a:xfrm>
            <a:off x="5212080" y="7000920"/>
            <a:ext cx="313236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Representation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7" name="CustomShape 85"/>
          <p:cNvSpPr/>
          <p:nvPr/>
        </p:nvSpPr>
        <p:spPr>
          <a:xfrm>
            <a:off x="6970320" y="6507360"/>
            <a:ext cx="195012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Deep learning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8" name="CustomShape 86"/>
          <p:cNvSpPr/>
          <p:nvPr/>
        </p:nvSpPr>
        <p:spPr>
          <a:xfrm>
            <a:off x="5120640" y="2246040"/>
            <a:ext cx="1327320" cy="3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Output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9" name="CustomShape 87"/>
          <p:cNvSpPr/>
          <p:nvPr/>
        </p:nvSpPr>
        <p:spPr>
          <a:xfrm>
            <a:off x="2508840" y="4398120"/>
            <a:ext cx="1896480" cy="62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Hand-Designed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        </a:t>
            </a: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Features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0" name="CustomShape 88"/>
          <p:cNvSpPr/>
          <p:nvPr/>
        </p:nvSpPr>
        <p:spPr>
          <a:xfrm>
            <a:off x="359640" y="4389120"/>
            <a:ext cx="1896480" cy="62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Hand-Designed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        </a:t>
            </a:r>
            <a:r>
              <a:rPr b="0" lang="en-US" sz="2000" spc="-1" strike="noStrike">
                <a:solidFill>
                  <a:srgbClr val="000000"/>
                </a:solidFill>
                <a:latin typeface="Ubuntu"/>
                <a:ea typeface="DejaVu Sans"/>
              </a:rPr>
              <a:t>Program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1" name="CustomShape 89"/>
          <p:cNvSpPr/>
          <p:nvPr/>
        </p:nvSpPr>
        <p:spPr>
          <a:xfrm>
            <a:off x="4736520" y="3212280"/>
            <a:ext cx="179892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Mapping from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2" name="CustomShape 90"/>
          <p:cNvSpPr/>
          <p:nvPr/>
        </p:nvSpPr>
        <p:spPr>
          <a:xfrm>
            <a:off x="6861240" y="2115000"/>
            <a:ext cx="1798920" cy="6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Mapping from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Ubuntu"/>
                <a:ea typeface="DejaVu Sans"/>
              </a:rPr>
              <a:t>features 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578880" y="1573200"/>
            <a:ext cx="9020520" cy="4825800"/>
          </a:xfrm>
          <a:prstGeom prst="rect">
            <a:avLst/>
          </a:prstGeom>
          <a:ln>
            <a:noFill/>
          </a:ln>
        </p:spPr>
      </p:pic>
      <p:sp>
        <p:nvSpPr>
          <p:cNvPr id="404" name="CustomShape 1"/>
          <p:cNvSpPr/>
          <p:nvPr/>
        </p:nvSpPr>
        <p:spPr>
          <a:xfrm>
            <a:off x="2377440" y="548640"/>
            <a:ext cx="6124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buntu"/>
                <a:ea typeface="DejaVu Sans"/>
              </a:rPr>
              <a:t>Ingredients for Deep Learning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2018-10-14T22:21:44Z</dcterms:created>
  <dc:creator/>
  <dc:description/>
  <dc:language>en-US</dc:language>
  <cp:lastModifiedBy/>
  <dcterms:modified xsi:type="dcterms:W3CDTF">2019-01-16T11:35:52Z</dcterms:modified>
  <cp:revision>170</cp:revision>
  <dc:subject/>
  <dc:title>Impress</dc:title>
</cp:coreProperties>
</file>